
<file path=[Content_Types].xml><?xml version="1.0" encoding="utf-8"?>
<Types xmlns="http://schemas.openxmlformats.org/package/2006/content-types">
  <Default Extension="png" ContentType="image/png"/>
  <Default Extension="mp3" ContentType="audio/m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08" r:id="rId2"/>
    <p:sldId id="311" r:id="rId3"/>
    <p:sldId id="310" r:id="rId4"/>
    <p:sldId id="357" r:id="rId5"/>
    <p:sldId id="358" r:id="rId6"/>
    <p:sldId id="359" r:id="rId7"/>
    <p:sldId id="361" r:id="rId8"/>
    <p:sldId id="362" r:id="rId9"/>
  </p:sldIdLst>
  <p:sldSz cx="12192000" cy="6858000"/>
  <p:notesSz cx="6858000" cy="9144000"/>
  <p:defaultTextStyle>
    <a:defPPr>
      <a:defRPr lang="sr-Latn-R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E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966" autoAdjust="0"/>
    <p:restoredTop sz="94660"/>
  </p:normalViewPr>
  <p:slideViewPr>
    <p:cSldViewPr snapToGrid="0">
      <p:cViewPr varScale="1">
        <p:scale>
          <a:sx n="84" d="100"/>
          <a:sy n="84" d="100"/>
        </p:scale>
        <p:origin x="-78" y="-102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Naslovni slajd">
    <p:spTree>
      <p:nvGrpSpPr>
        <p:cNvPr id="1" name=""/>
        <p:cNvGrpSpPr/>
        <p:nvPr/>
      </p:nvGrpSpPr>
      <p:grpSpPr>
        <a:xfrm>
          <a:off x="0" y="0"/>
          <a:ext cx="0" cy="0"/>
          <a:chOff x="0" y="0"/>
          <a:chExt cx="0" cy="0"/>
        </a:xfrm>
      </p:grpSpPr>
      <p:sp>
        <p:nvSpPr>
          <p:cNvPr id="2" name="Naslov 1"/>
          <p:cNvSpPr>
            <a:spLocks noGrp="1"/>
          </p:cNvSpPr>
          <p:nvPr>
            <p:ph type="ctrTitle"/>
          </p:nvPr>
        </p:nvSpPr>
        <p:spPr>
          <a:xfrm>
            <a:off x="1524000" y="1122363"/>
            <a:ext cx="9144000" cy="2387600"/>
          </a:xfrm>
        </p:spPr>
        <p:txBody>
          <a:bodyPr anchor="b"/>
          <a:lstStyle>
            <a:lvl1pPr algn="ctr">
              <a:defRPr sz="6000"/>
            </a:lvl1pPr>
          </a:lstStyle>
          <a:p>
            <a:r>
              <a:rPr lang="hr-HR"/>
              <a:t>Uredite stil naslova matrice</a:t>
            </a:r>
          </a:p>
        </p:txBody>
      </p:sp>
      <p:sp>
        <p:nvSpPr>
          <p:cNvPr id="3" name="Podnaslov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hr-HR"/>
              <a:t>Kliknite da biste uredili stil podnaslova matrice</a:t>
            </a:r>
          </a:p>
        </p:txBody>
      </p:sp>
      <p:sp>
        <p:nvSpPr>
          <p:cNvPr id="4" name="Rezervirano mjesto datuma 3"/>
          <p:cNvSpPr>
            <a:spLocks noGrp="1"/>
          </p:cNvSpPr>
          <p:nvPr>
            <p:ph type="dt" sz="half" idx="10"/>
          </p:nvPr>
        </p:nvSpPr>
        <p:spPr/>
        <p:txBody>
          <a:bodyPr/>
          <a:lstStyle/>
          <a:p>
            <a:fld id="{5CC396C9-95FF-4AA8-AA7E-ECCCCDE58F2C}" type="datetimeFigureOut">
              <a:rPr lang="hr-HR" smtClean="0"/>
              <a:t>10.10.2020.</a:t>
            </a:fld>
            <a:endParaRPr lang="hr-HR"/>
          </a:p>
        </p:txBody>
      </p:sp>
      <p:sp>
        <p:nvSpPr>
          <p:cNvPr id="5" name="Rezervirano mjesto podnožja 4"/>
          <p:cNvSpPr>
            <a:spLocks noGrp="1"/>
          </p:cNvSpPr>
          <p:nvPr>
            <p:ph type="ftr" sz="quarter" idx="11"/>
          </p:nvPr>
        </p:nvSpPr>
        <p:spPr/>
        <p:txBody>
          <a:bodyPr/>
          <a:lstStyle/>
          <a:p>
            <a:endParaRPr lang="hr-HR"/>
          </a:p>
        </p:txBody>
      </p:sp>
      <p:sp>
        <p:nvSpPr>
          <p:cNvPr id="6" name="Rezervirano mjesto broja slajda 5"/>
          <p:cNvSpPr>
            <a:spLocks noGrp="1"/>
          </p:cNvSpPr>
          <p:nvPr>
            <p:ph type="sldNum" sz="quarter" idx="12"/>
          </p:nvPr>
        </p:nvSpPr>
        <p:spPr/>
        <p:txBody>
          <a:bodyPr/>
          <a:lstStyle/>
          <a:p>
            <a:fld id="{CC15C992-20F2-4EA1-9737-4CD93F19205D}" type="slidenum">
              <a:rPr lang="hr-HR" smtClean="0"/>
              <a:t>‹#›</a:t>
            </a:fld>
            <a:endParaRPr lang="hr-HR"/>
          </a:p>
        </p:txBody>
      </p:sp>
    </p:spTree>
    <p:extLst>
      <p:ext uri="{BB962C8B-B14F-4D97-AF65-F5344CB8AC3E}">
        <p14:creationId xmlns:p14="http://schemas.microsoft.com/office/powerpoint/2010/main" val="18956716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slov i okomiti tekst">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hr-HR"/>
              <a:t>Uredite stil naslova matrice</a:t>
            </a:r>
          </a:p>
        </p:txBody>
      </p:sp>
      <p:sp>
        <p:nvSpPr>
          <p:cNvPr id="3" name="Rezervirano mjesto okomitog teksta 2"/>
          <p:cNvSpPr>
            <a:spLocks noGrp="1"/>
          </p:cNvSpPr>
          <p:nvPr>
            <p:ph type="body" orient="vert" idx="1"/>
          </p:nvPr>
        </p:nvSpPr>
        <p:spPr/>
        <p:txBody>
          <a:bodyPr vert="eaVert"/>
          <a:lstStyle/>
          <a:p>
            <a:pPr lvl="0"/>
            <a:r>
              <a:rPr lang="hr-HR"/>
              <a:t>Uredite stilove teksta matrice</a:t>
            </a:r>
          </a:p>
          <a:p>
            <a:pPr lvl="1"/>
            <a:r>
              <a:rPr lang="hr-HR"/>
              <a:t>Druga razina</a:t>
            </a:r>
          </a:p>
          <a:p>
            <a:pPr lvl="2"/>
            <a:r>
              <a:rPr lang="hr-HR"/>
              <a:t>Treća razina</a:t>
            </a:r>
          </a:p>
          <a:p>
            <a:pPr lvl="3"/>
            <a:r>
              <a:rPr lang="hr-HR"/>
              <a:t>Četvrta razina</a:t>
            </a:r>
          </a:p>
          <a:p>
            <a:pPr lvl="4"/>
            <a:r>
              <a:rPr lang="hr-HR"/>
              <a:t>Peta razina</a:t>
            </a:r>
          </a:p>
        </p:txBody>
      </p:sp>
      <p:sp>
        <p:nvSpPr>
          <p:cNvPr id="4" name="Rezervirano mjesto datuma 3"/>
          <p:cNvSpPr>
            <a:spLocks noGrp="1"/>
          </p:cNvSpPr>
          <p:nvPr>
            <p:ph type="dt" sz="half" idx="10"/>
          </p:nvPr>
        </p:nvSpPr>
        <p:spPr/>
        <p:txBody>
          <a:bodyPr/>
          <a:lstStyle/>
          <a:p>
            <a:fld id="{5CC396C9-95FF-4AA8-AA7E-ECCCCDE58F2C}" type="datetimeFigureOut">
              <a:rPr lang="hr-HR" smtClean="0"/>
              <a:t>10.10.2020.</a:t>
            </a:fld>
            <a:endParaRPr lang="hr-HR"/>
          </a:p>
        </p:txBody>
      </p:sp>
      <p:sp>
        <p:nvSpPr>
          <p:cNvPr id="5" name="Rezervirano mjesto podnožja 4"/>
          <p:cNvSpPr>
            <a:spLocks noGrp="1"/>
          </p:cNvSpPr>
          <p:nvPr>
            <p:ph type="ftr" sz="quarter" idx="11"/>
          </p:nvPr>
        </p:nvSpPr>
        <p:spPr/>
        <p:txBody>
          <a:bodyPr/>
          <a:lstStyle/>
          <a:p>
            <a:endParaRPr lang="hr-HR"/>
          </a:p>
        </p:txBody>
      </p:sp>
      <p:sp>
        <p:nvSpPr>
          <p:cNvPr id="6" name="Rezervirano mjesto broja slajda 5"/>
          <p:cNvSpPr>
            <a:spLocks noGrp="1"/>
          </p:cNvSpPr>
          <p:nvPr>
            <p:ph type="sldNum" sz="quarter" idx="12"/>
          </p:nvPr>
        </p:nvSpPr>
        <p:spPr/>
        <p:txBody>
          <a:bodyPr/>
          <a:lstStyle/>
          <a:p>
            <a:fld id="{CC15C992-20F2-4EA1-9737-4CD93F19205D}" type="slidenum">
              <a:rPr lang="hr-HR" smtClean="0"/>
              <a:t>‹#›</a:t>
            </a:fld>
            <a:endParaRPr lang="hr-HR"/>
          </a:p>
        </p:txBody>
      </p:sp>
    </p:spTree>
    <p:extLst>
      <p:ext uri="{BB962C8B-B14F-4D97-AF65-F5344CB8AC3E}">
        <p14:creationId xmlns:p14="http://schemas.microsoft.com/office/powerpoint/2010/main" val="42209529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Okomiti naslov i tekst">
    <p:spTree>
      <p:nvGrpSpPr>
        <p:cNvPr id="1" name=""/>
        <p:cNvGrpSpPr/>
        <p:nvPr/>
      </p:nvGrpSpPr>
      <p:grpSpPr>
        <a:xfrm>
          <a:off x="0" y="0"/>
          <a:ext cx="0" cy="0"/>
          <a:chOff x="0" y="0"/>
          <a:chExt cx="0" cy="0"/>
        </a:xfrm>
      </p:grpSpPr>
      <p:sp>
        <p:nvSpPr>
          <p:cNvPr id="2" name="Okomiti naslov 1"/>
          <p:cNvSpPr>
            <a:spLocks noGrp="1"/>
          </p:cNvSpPr>
          <p:nvPr>
            <p:ph type="title" orient="vert"/>
          </p:nvPr>
        </p:nvSpPr>
        <p:spPr>
          <a:xfrm>
            <a:off x="8724900" y="365125"/>
            <a:ext cx="2628900" cy="5811838"/>
          </a:xfrm>
        </p:spPr>
        <p:txBody>
          <a:bodyPr vert="eaVert"/>
          <a:lstStyle/>
          <a:p>
            <a:r>
              <a:rPr lang="hr-HR"/>
              <a:t>Uredite stil naslova matrice</a:t>
            </a:r>
          </a:p>
        </p:txBody>
      </p:sp>
      <p:sp>
        <p:nvSpPr>
          <p:cNvPr id="3" name="Rezervirano mjesto okomitog teksta 2"/>
          <p:cNvSpPr>
            <a:spLocks noGrp="1"/>
          </p:cNvSpPr>
          <p:nvPr>
            <p:ph type="body" orient="vert" idx="1"/>
          </p:nvPr>
        </p:nvSpPr>
        <p:spPr>
          <a:xfrm>
            <a:off x="838200" y="365125"/>
            <a:ext cx="7734300" cy="5811838"/>
          </a:xfrm>
        </p:spPr>
        <p:txBody>
          <a:bodyPr vert="eaVert"/>
          <a:lstStyle/>
          <a:p>
            <a:pPr lvl="0"/>
            <a:r>
              <a:rPr lang="hr-HR"/>
              <a:t>Uredite stilove teksta matrice</a:t>
            </a:r>
          </a:p>
          <a:p>
            <a:pPr lvl="1"/>
            <a:r>
              <a:rPr lang="hr-HR"/>
              <a:t>Druga razina</a:t>
            </a:r>
          </a:p>
          <a:p>
            <a:pPr lvl="2"/>
            <a:r>
              <a:rPr lang="hr-HR"/>
              <a:t>Treća razina</a:t>
            </a:r>
          </a:p>
          <a:p>
            <a:pPr lvl="3"/>
            <a:r>
              <a:rPr lang="hr-HR"/>
              <a:t>Četvrta razina</a:t>
            </a:r>
          </a:p>
          <a:p>
            <a:pPr lvl="4"/>
            <a:r>
              <a:rPr lang="hr-HR"/>
              <a:t>Peta razina</a:t>
            </a:r>
          </a:p>
        </p:txBody>
      </p:sp>
      <p:sp>
        <p:nvSpPr>
          <p:cNvPr id="4" name="Rezervirano mjesto datuma 3"/>
          <p:cNvSpPr>
            <a:spLocks noGrp="1"/>
          </p:cNvSpPr>
          <p:nvPr>
            <p:ph type="dt" sz="half" idx="10"/>
          </p:nvPr>
        </p:nvSpPr>
        <p:spPr/>
        <p:txBody>
          <a:bodyPr/>
          <a:lstStyle/>
          <a:p>
            <a:fld id="{5CC396C9-95FF-4AA8-AA7E-ECCCCDE58F2C}" type="datetimeFigureOut">
              <a:rPr lang="hr-HR" smtClean="0"/>
              <a:t>10.10.2020.</a:t>
            </a:fld>
            <a:endParaRPr lang="hr-HR"/>
          </a:p>
        </p:txBody>
      </p:sp>
      <p:sp>
        <p:nvSpPr>
          <p:cNvPr id="5" name="Rezervirano mjesto podnožja 4"/>
          <p:cNvSpPr>
            <a:spLocks noGrp="1"/>
          </p:cNvSpPr>
          <p:nvPr>
            <p:ph type="ftr" sz="quarter" idx="11"/>
          </p:nvPr>
        </p:nvSpPr>
        <p:spPr/>
        <p:txBody>
          <a:bodyPr/>
          <a:lstStyle/>
          <a:p>
            <a:endParaRPr lang="hr-HR"/>
          </a:p>
        </p:txBody>
      </p:sp>
      <p:sp>
        <p:nvSpPr>
          <p:cNvPr id="6" name="Rezervirano mjesto broja slajda 5"/>
          <p:cNvSpPr>
            <a:spLocks noGrp="1"/>
          </p:cNvSpPr>
          <p:nvPr>
            <p:ph type="sldNum" sz="quarter" idx="12"/>
          </p:nvPr>
        </p:nvSpPr>
        <p:spPr/>
        <p:txBody>
          <a:bodyPr/>
          <a:lstStyle/>
          <a:p>
            <a:fld id="{CC15C992-20F2-4EA1-9737-4CD93F19205D}" type="slidenum">
              <a:rPr lang="hr-HR" smtClean="0"/>
              <a:t>‹#›</a:t>
            </a:fld>
            <a:endParaRPr lang="hr-HR"/>
          </a:p>
        </p:txBody>
      </p:sp>
    </p:spTree>
    <p:extLst>
      <p:ext uri="{BB962C8B-B14F-4D97-AF65-F5344CB8AC3E}">
        <p14:creationId xmlns:p14="http://schemas.microsoft.com/office/powerpoint/2010/main" val="37628521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slov i sadržaj">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hr-HR"/>
              <a:t>Uredite stil naslova matrice</a:t>
            </a:r>
          </a:p>
        </p:txBody>
      </p:sp>
      <p:sp>
        <p:nvSpPr>
          <p:cNvPr id="3" name="Rezervirano mjesto sadržaja 2"/>
          <p:cNvSpPr>
            <a:spLocks noGrp="1"/>
          </p:cNvSpPr>
          <p:nvPr>
            <p:ph idx="1"/>
          </p:nvPr>
        </p:nvSpPr>
        <p:spPr/>
        <p:txBody>
          <a:bodyPr/>
          <a:lstStyle/>
          <a:p>
            <a:pPr lvl="0"/>
            <a:r>
              <a:rPr lang="hr-HR"/>
              <a:t>Uredite stilove teksta matrice</a:t>
            </a:r>
          </a:p>
          <a:p>
            <a:pPr lvl="1"/>
            <a:r>
              <a:rPr lang="hr-HR"/>
              <a:t>Druga razina</a:t>
            </a:r>
          </a:p>
          <a:p>
            <a:pPr lvl="2"/>
            <a:r>
              <a:rPr lang="hr-HR"/>
              <a:t>Treća razina</a:t>
            </a:r>
          </a:p>
          <a:p>
            <a:pPr lvl="3"/>
            <a:r>
              <a:rPr lang="hr-HR"/>
              <a:t>Četvrta razina</a:t>
            </a:r>
          </a:p>
          <a:p>
            <a:pPr lvl="4"/>
            <a:r>
              <a:rPr lang="hr-HR"/>
              <a:t>Peta razina</a:t>
            </a:r>
          </a:p>
        </p:txBody>
      </p:sp>
      <p:sp>
        <p:nvSpPr>
          <p:cNvPr id="4" name="Rezervirano mjesto datuma 3"/>
          <p:cNvSpPr>
            <a:spLocks noGrp="1"/>
          </p:cNvSpPr>
          <p:nvPr>
            <p:ph type="dt" sz="half" idx="10"/>
          </p:nvPr>
        </p:nvSpPr>
        <p:spPr/>
        <p:txBody>
          <a:bodyPr/>
          <a:lstStyle/>
          <a:p>
            <a:fld id="{5CC396C9-95FF-4AA8-AA7E-ECCCCDE58F2C}" type="datetimeFigureOut">
              <a:rPr lang="hr-HR" smtClean="0"/>
              <a:t>10.10.2020.</a:t>
            </a:fld>
            <a:endParaRPr lang="hr-HR"/>
          </a:p>
        </p:txBody>
      </p:sp>
      <p:sp>
        <p:nvSpPr>
          <p:cNvPr id="5" name="Rezervirano mjesto podnožja 4"/>
          <p:cNvSpPr>
            <a:spLocks noGrp="1"/>
          </p:cNvSpPr>
          <p:nvPr>
            <p:ph type="ftr" sz="quarter" idx="11"/>
          </p:nvPr>
        </p:nvSpPr>
        <p:spPr/>
        <p:txBody>
          <a:bodyPr/>
          <a:lstStyle/>
          <a:p>
            <a:endParaRPr lang="hr-HR"/>
          </a:p>
        </p:txBody>
      </p:sp>
      <p:sp>
        <p:nvSpPr>
          <p:cNvPr id="6" name="Rezervirano mjesto broja slajda 5"/>
          <p:cNvSpPr>
            <a:spLocks noGrp="1"/>
          </p:cNvSpPr>
          <p:nvPr>
            <p:ph type="sldNum" sz="quarter" idx="12"/>
          </p:nvPr>
        </p:nvSpPr>
        <p:spPr/>
        <p:txBody>
          <a:bodyPr/>
          <a:lstStyle/>
          <a:p>
            <a:fld id="{CC15C992-20F2-4EA1-9737-4CD93F19205D}" type="slidenum">
              <a:rPr lang="hr-HR" smtClean="0"/>
              <a:t>‹#›</a:t>
            </a:fld>
            <a:endParaRPr lang="hr-HR"/>
          </a:p>
        </p:txBody>
      </p:sp>
    </p:spTree>
    <p:extLst>
      <p:ext uri="{BB962C8B-B14F-4D97-AF65-F5344CB8AC3E}">
        <p14:creationId xmlns:p14="http://schemas.microsoft.com/office/powerpoint/2010/main" val="34217428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Zaglavlje sekcije">
    <p:spTree>
      <p:nvGrpSpPr>
        <p:cNvPr id="1" name=""/>
        <p:cNvGrpSpPr/>
        <p:nvPr/>
      </p:nvGrpSpPr>
      <p:grpSpPr>
        <a:xfrm>
          <a:off x="0" y="0"/>
          <a:ext cx="0" cy="0"/>
          <a:chOff x="0" y="0"/>
          <a:chExt cx="0" cy="0"/>
        </a:xfrm>
      </p:grpSpPr>
      <p:sp>
        <p:nvSpPr>
          <p:cNvPr id="2" name="Naslov 1"/>
          <p:cNvSpPr>
            <a:spLocks noGrp="1"/>
          </p:cNvSpPr>
          <p:nvPr>
            <p:ph type="title"/>
          </p:nvPr>
        </p:nvSpPr>
        <p:spPr>
          <a:xfrm>
            <a:off x="831850" y="1709738"/>
            <a:ext cx="10515600" cy="2852737"/>
          </a:xfrm>
        </p:spPr>
        <p:txBody>
          <a:bodyPr anchor="b"/>
          <a:lstStyle>
            <a:lvl1pPr>
              <a:defRPr sz="6000"/>
            </a:lvl1pPr>
          </a:lstStyle>
          <a:p>
            <a:r>
              <a:rPr lang="hr-HR"/>
              <a:t>Uredite stil naslova matrice</a:t>
            </a:r>
          </a:p>
        </p:txBody>
      </p:sp>
      <p:sp>
        <p:nvSpPr>
          <p:cNvPr id="3" name="Rezervirano mjesto teksta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hr-HR"/>
              <a:t>Uredite stilove teksta matrice</a:t>
            </a:r>
          </a:p>
        </p:txBody>
      </p:sp>
      <p:sp>
        <p:nvSpPr>
          <p:cNvPr id="4" name="Rezervirano mjesto datuma 3"/>
          <p:cNvSpPr>
            <a:spLocks noGrp="1"/>
          </p:cNvSpPr>
          <p:nvPr>
            <p:ph type="dt" sz="half" idx="10"/>
          </p:nvPr>
        </p:nvSpPr>
        <p:spPr/>
        <p:txBody>
          <a:bodyPr/>
          <a:lstStyle/>
          <a:p>
            <a:fld id="{5CC396C9-95FF-4AA8-AA7E-ECCCCDE58F2C}" type="datetimeFigureOut">
              <a:rPr lang="hr-HR" smtClean="0"/>
              <a:t>10.10.2020.</a:t>
            </a:fld>
            <a:endParaRPr lang="hr-HR"/>
          </a:p>
        </p:txBody>
      </p:sp>
      <p:sp>
        <p:nvSpPr>
          <p:cNvPr id="5" name="Rezervirano mjesto podnožja 4"/>
          <p:cNvSpPr>
            <a:spLocks noGrp="1"/>
          </p:cNvSpPr>
          <p:nvPr>
            <p:ph type="ftr" sz="quarter" idx="11"/>
          </p:nvPr>
        </p:nvSpPr>
        <p:spPr/>
        <p:txBody>
          <a:bodyPr/>
          <a:lstStyle/>
          <a:p>
            <a:endParaRPr lang="hr-HR"/>
          </a:p>
        </p:txBody>
      </p:sp>
      <p:sp>
        <p:nvSpPr>
          <p:cNvPr id="6" name="Rezervirano mjesto broja slajda 5"/>
          <p:cNvSpPr>
            <a:spLocks noGrp="1"/>
          </p:cNvSpPr>
          <p:nvPr>
            <p:ph type="sldNum" sz="quarter" idx="12"/>
          </p:nvPr>
        </p:nvSpPr>
        <p:spPr/>
        <p:txBody>
          <a:bodyPr/>
          <a:lstStyle/>
          <a:p>
            <a:fld id="{CC15C992-20F2-4EA1-9737-4CD93F19205D}" type="slidenum">
              <a:rPr lang="hr-HR" smtClean="0"/>
              <a:t>‹#›</a:t>
            </a:fld>
            <a:endParaRPr lang="hr-HR"/>
          </a:p>
        </p:txBody>
      </p:sp>
    </p:spTree>
    <p:extLst>
      <p:ext uri="{BB962C8B-B14F-4D97-AF65-F5344CB8AC3E}">
        <p14:creationId xmlns:p14="http://schemas.microsoft.com/office/powerpoint/2010/main" val="4028040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sadržaja">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hr-HR"/>
              <a:t>Uredite stil naslova matrice</a:t>
            </a:r>
          </a:p>
        </p:txBody>
      </p:sp>
      <p:sp>
        <p:nvSpPr>
          <p:cNvPr id="3" name="Rezervirano mjesto sadržaja 2"/>
          <p:cNvSpPr>
            <a:spLocks noGrp="1"/>
          </p:cNvSpPr>
          <p:nvPr>
            <p:ph sz="half" idx="1"/>
          </p:nvPr>
        </p:nvSpPr>
        <p:spPr>
          <a:xfrm>
            <a:off x="838200" y="1825625"/>
            <a:ext cx="5181600" cy="4351338"/>
          </a:xfrm>
        </p:spPr>
        <p:txBody>
          <a:bodyPr/>
          <a:lstStyle/>
          <a:p>
            <a:pPr lvl="0"/>
            <a:r>
              <a:rPr lang="hr-HR"/>
              <a:t>Uredite stilove teksta matrice</a:t>
            </a:r>
          </a:p>
          <a:p>
            <a:pPr lvl="1"/>
            <a:r>
              <a:rPr lang="hr-HR"/>
              <a:t>Druga razina</a:t>
            </a:r>
          </a:p>
          <a:p>
            <a:pPr lvl="2"/>
            <a:r>
              <a:rPr lang="hr-HR"/>
              <a:t>Treća razina</a:t>
            </a:r>
          </a:p>
          <a:p>
            <a:pPr lvl="3"/>
            <a:r>
              <a:rPr lang="hr-HR"/>
              <a:t>Četvrta razina</a:t>
            </a:r>
          </a:p>
          <a:p>
            <a:pPr lvl="4"/>
            <a:r>
              <a:rPr lang="hr-HR"/>
              <a:t>Peta razina</a:t>
            </a:r>
          </a:p>
        </p:txBody>
      </p:sp>
      <p:sp>
        <p:nvSpPr>
          <p:cNvPr id="4" name="Rezervirano mjesto sadržaja 3"/>
          <p:cNvSpPr>
            <a:spLocks noGrp="1"/>
          </p:cNvSpPr>
          <p:nvPr>
            <p:ph sz="half" idx="2"/>
          </p:nvPr>
        </p:nvSpPr>
        <p:spPr>
          <a:xfrm>
            <a:off x="6172200" y="1825625"/>
            <a:ext cx="5181600" cy="4351338"/>
          </a:xfrm>
        </p:spPr>
        <p:txBody>
          <a:bodyPr/>
          <a:lstStyle/>
          <a:p>
            <a:pPr lvl="0"/>
            <a:r>
              <a:rPr lang="hr-HR"/>
              <a:t>Uredite stilove teksta matrice</a:t>
            </a:r>
          </a:p>
          <a:p>
            <a:pPr lvl="1"/>
            <a:r>
              <a:rPr lang="hr-HR"/>
              <a:t>Druga razina</a:t>
            </a:r>
          </a:p>
          <a:p>
            <a:pPr lvl="2"/>
            <a:r>
              <a:rPr lang="hr-HR"/>
              <a:t>Treća razina</a:t>
            </a:r>
          </a:p>
          <a:p>
            <a:pPr lvl="3"/>
            <a:r>
              <a:rPr lang="hr-HR"/>
              <a:t>Četvrta razina</a:t>
            </a:r>
          </a:p>
          <a:p>
            <a:pPr lvl="4"/>
            <a:r>
              <a:rPr lang="hr-HR"/>
              <a:t>Peta razina</a:t>
            </a:r>
          </a:p>
        </p:txBody>
      </p:sp>
      <p:sp>
        <p:nvSpPr>
          <p:cNvPr id="5" name="Rezervirano mjesto datuma 4"/>
          <p:cNvSpPr>
            <a:spLocks noGrp="1"/>
          </p:cNvSpPr>
          <p:nvPr>
            <p:ph type="dt" sz="half" idx="10"/>
          </p:nvPr>
        </p:nvSpPr>
        <p:spPr/>
        <p:txBody>
          <a:bodyPr/>
          <a:lstStyle/>
          <a:p>
            <a:fld id="{5CC396C9-95FF-4AA8-AA7E-ECCCCDE58F2C}" type="datetimeFigureOut">
              <a:rPr lang="hr-HR" smtClean="0"/>
              <a:t>10.10.2020.</a:t>
            </a:fld>
            <a:endParaRPr lang="hr-HR"/>
          </a:p>
        </p:txBody>
      </p:sp>
      <p:sp>
        <p:nvSpPr>
          <p:cNvPr id="6" name="Rezervirano mjesto podnožja 5"/>
          <p:cNvSpPr>
            <a:spLocks noGrp="1"/>
          </p:cNvSpPr>
          <p:nvPr>
            <p:ph type="ftr" sz="quarter" idx="11"/>
          </p:nvPr>
        </p:nvSpPr>
        <p:spPr/>
        <p:txBody>
          <a:bodyPr/>
          <a:lstStyle/>
          <a:p>
            <a:endParaRPr lang="hr-HR"/>
          </a:p>
        </p:txBody>
      </p:sp>
      <p:sp>
        <p:nvSpPr>
          <p:cNvPr id="7" name="Rezervirano mjesto broja slajda 6"/>
          <p:cNvSpPr>
            <a:spLocks noGrp="1"/>
          </p:cNvSpPr>
          <p:nvPr>
            <p:ph type="sldNum" sz="quarter" idx="12"/>
          </p:nvPr>
        </p:nvSpPr>
        <p:spPr/>
        <p:txBody>
          <a:bodyPr/>
          <a:lstStyle/>
          <a:p>
            <a:fld id="{CC15C992-20F2-4EA1-9737-4CD93F19205D}" type="slidenum">
              <a:rPr lang="hr-HR" smtClean="0"/>
              <a:t>‹#›</a:t>
            </a:fld>
            <a:endParaRPr lang="hr-HR"/>
          </a:p>
        </p:txBody>
      </p:sp>
    </p:spTree>
    <p:extLst>
      <p:ext uri="{BB962C8B-B14F-4D97-AF65-F5344CB8AC3E}">
        <p14:creationId xmlns:p14="http://schemas.microsoft.com/office/powerpoint/2010/main" val="33201779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Usporedba">
    <p:spTree>
      <p:nvGrpSpPr>
        <p:cNvPr id="1" name=""/>
        <p:cNvGrpSpPr/>
        <p:nvPr/>
      </p:nvGrpSpPr>
      <p:grpSpPr>
        <a:xfrm>
          <a:off x="0" y="0"/>
          <a:ext cx="0" cy="0"/>
          <a:chOff x="0" y="0"/>
          <a:chExt cx="0" cy="0"/>
        </a:xfrm>
      </p:grpSpPr>
      <p:sp>
        <p:nvSpPr>
          <p:cNvPr id="2" name="Naslov 1"/>
          <p:cNvSpPr>
            <a:spLocks noGrp="1"/>
          </p:cNvSpPr>
          <p:nvPr>
            <p:ph type="title"/>
          </p:nvPr>
        </p:nvSpPr>
        <p:spPr>
          <a:xfrm>
            <a:off x="839788" y="365125"/>
            <a:ext cx="10515600" cy="1325563"/>
          </a:xfrm>
        </p:spPr>
        <p:txBody>
          <a:bodyPr/>
          <a:lstStyle/>
          <a:p>
            <a:r>
              <a:rPr lang="hr-HR"/>
              <a:t>Uredite stil naslova matrice</a:t>
            </a:r>
          </a:p>
        </p:txBody>
      </p:sp>
      <p:sp>
        <p:nvSpPr>
          <p:cNvPr id="3" name="Rezervirano mjesto teksta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r-HR"/>
              <a:t>Uredite stilove teksta matrice</a:t>
            </a:r>
          </a:p>
        </p:txBody>
      </p:sp>
      <p:sp>
        <p:nvSpPr>
          <p:cNvPr id="4" name="Rezervirano mjesto sadržaja 3"/>
          <p:cNvSpPr>
            <a:spLocks noGrp="1"/>
          </p:cNvSpPr>
          <p:nvPr>
            <p:ph sz="half" idx="2"/>
          </p:nvPr>
        </p:nvSpPr>
        <p:spPr>
          <a:xfrm>
            <a:off x="839788" y="2505075"/>
            <a:ext cx="5157787" cy="3684588"/>
          </a:xfrm>
        </p:spPr>
        <p:txBody>
          <a:bodyPr/>
          <a:lstStyle/>
          <a:p>
            <a:pPr lvl="0"/>
            <a:r>
              <a:rPr lang="hr-HR"/>
              <a:t>Uredite stilove teksta matrice</a:t>
            </a:r>
          </a:p>
          <a:p>
            <a:pPr lvl="1"/>
            <a:r>
              <a:rPr lang="hr-HR"/>
              <a:t>Druga razina</a:t>
            </a:r>
          </a:p>
          <a:p>
            <a:pPr lvl="2"/>
            <a:r>
              <a:rPr lang="hr-HR"/>
              <a:t>Treća razina</a:t>
            </a:r>
          </a:p>
          <a:p>
            <a:pPr lvl="3"/>
            <a:r>
              <a:rPr lang="hr-HR"/>
              <a:t>Četvrta razina</a:t>
            </a:r>
          </a:p>
          <a:p>
            <a:pPr lvl="4"/>
            <a:r>
              <a:rPr lang="hr-HR"/>
              <a:t>Peta razina</a:t>
            </a:r>
          </a:p>
        </p:txBody>
      </p:sp>
      <p:sp>
        <p:nvSpPr>
          <p:cNvPr id="5" name="Rezervirano mjesto teksta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r-HR"/>
              <a:t>Uredite stilove teksta matrice</a:t>
            </a:r>
          </a:p>
        </p:txBody>
      </p:sp>
      <p:sp>
        <p:nvSpPr>
          <p:cNvPr id="6" name="Rezervirano mjesto sadržaja 5"/>
          <p:cNvSpPr>
            <a:spLocks noGrp="1"/>
          </p:cNvSpPr>
          <p:nvPr>
            <p:ph sz="quarter" idx="4"/>
          </p:nvPr>
        </p:nvSpPr>
        <p:spPr>
          <a:xfrm>
            <a:off x="6172200" y="2505075"/>
            <a:ext cx="5183188" cy="3684588"/>
          </a:xfrm>
        </p:spPr>
        <p:txBody>
          <a:bodyPr/>
          <a:lstStyle/>
          <a:p>
            <a:pPr lvl="0"/>
            <a:r>
              <a:rPr lang="hr-HR"/>
              <a:t>Uredite stilove teksta matrice</a:t>
            </a:r>
          </a:p>
          <a:p>
            <a:pPr lvl="1"/>
            <a:r>
              <a:rPr lang="hr-HR"/>
              <a:t>Druga razina</a:t>
            </a:r>
          </a:p>
          <a:p>
            <a:pPr lvl="2"/>
            <a:r>
              <a:rPr lang="hr-HR"/>
              <a:t>Treća razina</a:t>
            </a:r>
          </a:p>
          <a:p>
            <a:pPr lvl="3"/>
            <a:r>
              <a:rPr lang="hr-HR"/>
              <a:t>Četvrta razina</a:t>
            </a:r>
          </a:p>
          <a:p>
            <a:pPr lvl="4"/>
            <a:r>
              <a:rPr lang="hr-HR"/>
              <a:t>Peta razina</a:t>
            </a:r>
          </a:p>
        </p:txBody>
      </p:sp>
      <p:sp>
        <p:nvSpPr>
          <p:cNvPr id="7" name="Rezervirano mjesto datuma 6"/>
          <p:cNvSpPr>
            <a:spLocks noGrp="1"/>
          </p:cNvSpPr>
          <p:nvPr>
            <p:ph type="dt" sz="half" idx="10"/>
          </p:nvPr>
        </p:nvSpPr>
        <p:spPr/>
        <p:txBody>
          <a:bodyPr/>
          <a:lstStyle/>
          <a:p>
            <a:fld id="{5CC396C9-95FF-4AA8-AA7E-ECCCCDE58F2C}" type="datetimeFigureOut">
              <a:rPr lang="hr-HR" smtClean="0"/>
              <a:t>10.10.2020.</a:t>
            </a:fld>
            <a:endParaRPr lang="hr-HR"/>
          </a:p>
        </p:txBody>
      </p:sp>
      <p:sp>
        <p:nvSpPr>
          <p:cNvPr id="8" name="Rezervirano mjesto podnožja 7"/>
          <p:cNvSpPr>
            <a:spLocks noGrp="1"/>
          </p:cNvSpPr>
          <p:nvPr>
            <p:ph type="ftr" sz="quarter" idx="11"/>
          </p:nvPr>
        </p:nvSpPr>
        <p:spPr/>
        <p:txBody>
          <a:bodyPr/>
          <a:lstStyle/>
          <a:p>
            <a:endParaRPr lang="hr-HR"/>
          </a:p>
        </p:txBody>
      </p:sp>
      <p:sp>
        <p:nvSpPr>
          <p:cNvPr id="9" name="Rezervirano mjesto broja slajda 8"/>
          <p:cNvSpPr>
            <a:spLocks noGrp="1"/>
          </p:cNvSpPr>
          <p:nvPr>
            <p:ph type="sldNum" sz="quarter" idx="12"/>
          </p:nvPr>
        </p:nvSpPr>
        <p:spPr/>
        <p:txBody>
          <a:bodyPr/>
          <a:lstStyle/>
          <a:p>
            <a:fld id="{CC15C992-20F2-4EA1-9737-4CD93F19205D}" type="slidenum">
              <a:rPr lang="hr-HR" smtClean="0"/>
              <a:t>‹#›</a:t>
            </a:fld>
            <a:endParaRPr lang="hr-HR"/>
          </a:p>
        </p:txBody>
      </p:sp>
    </p:spTree>
    <p:extLst>
      <p:ext uri="{BB962C8B-B14F-4D97-AF65-F5344CB8AC3E}">
        <p14:creationId xmlns:p14="http://schemas.microsoft.com/office/powerpoint/2010/main" val="42669497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amo naslov">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hr-HR"/>
              <a:t>Uredite stil naslova matrice</a:t>
            </a:r>
          </a:p>
        </p:txBody>
      </p:sp>
      <p:sp>
        <p:nvSpPr>
          <p:cNvPr id="3" name="Rezervirano mjesto datuma 2"/>
          <p:cNvSpPr>
            <a:spLocks noGrp="1"/>
          </p:cNvSpPr>
          <p:nvPr>
            <p:ph type="dt" sz="half" idx="10"/>
          </p:nvPr>
        </p:nvSpPr>
        <p:spPr/>
        <p:txBody>
          <a:bodyPr/>
          <a:lstStyle/>
          <a:p>
            <a:fld id="{5CC396C9-95FF-4AA8-AA7E-ECCCCDE58F2C}" type="datetimeFigureOut">
              <a:rPr lang="hr-HR" smtClean="0"/>
              <a:t>10.10.2020.</a:t>
            </a:fld>
            <a:endParaRPr lang="hr-HR"/>
          </a:p>
        </p:txBody>
      </p:sp>
      <p:sp>
        <p:nvSpPr>
          <p:cNvPr id="4" name="Rezervirano mjesto podnožja 3"/>
          <p:cNvSpPr>
            <a:spLocks noGrp="1"/>
          </p:cNvSpPr>
          <p:nvPr>
            <p:ph type="ftr" sz="quarter" idx="11"/>
          </p:nvPr>
        </p:nvSpPr>
        <p:spPr/>
        <p:txBody>
          <a:bodyPr/>
          <a:lstStyle/>
          <a:p>
            <a:endParaRPr lang="hr-HR"/>
          </a:p>
        </p:txBody>
      </p:sp>
      <p:sp>
        <p:nvSpPr>
          <p:cNvPr id="5" name="Rezervirano mjesto broja slajda 4"/>
          <p:cNvSpPr>
            <a:spLocks noGrp="1"/>
          </p:cNvSpPr>
          <p:nvPr>
            <p:ph type="sldNum" sz="quarter" idx="12"/>
          </p:nvPr>
        </p:nvSpPr>
        <p:spPr/>
        <p:txBody>
          <a:bodyPr/>
          <a:lstStyle/>
          <a:p>
            <a:fld id="{CC15C992-20F2-4EA1-9737-4CD93F19205D}" type="slidenum">
              <a:rPr lang="hr-HR" smtClean="0"/>
              <a:t>‹#›</a:t>
            </a:fld>
            <a:endParaRPr lang="hr-HR"/>
          </a:p>
        </p:txBody>
      </p:sp>
    </p:spTree>
    <p:extLst>
      <p:ext uri="{BB962C8B-B14F-4D97-AF65-F5344CB8AC3E}">
        <p14:creationId xmlns:p14="http://schemas.microsoft.com/office/powerpoint/2010/main" val="13555629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azno">
    <p:spTree>
      <p:nvGrpSpPr>
        <p:cNvPr id="1" name=""/>
        <p:cNvGrpSpPr/>
        <p:nvPr/>
      </p:nvGrpSpPr>
      <p:grpSpPr>
        <a:xfrm>
          <a:off x="0" y="0"/>
          <a:ext cx="0" cy="0"/>
          <a:chOff x="0" y="0"/>
          <a:chExt cx="0" cy="0"/>
        </a:xfrm>
      </p:grpSpPr>
      <p:sp>
        <p:nvSpPr>
          <p:cNvPr id="2" name="Rezervirano mjesto datuma 1"/>
          <p:cNvSpPr>
            <a:spLocks noGrp="1"/>
          </p:cNvSpPr>
          <p:nvPr>
            <p:ph type="dt" sz="half" idx="10"/>
          </p:nvPr>
        </p:nvSpPr>
        <p:spPr/>
        <p:txBody>
          <a:bodyPr/>
          <a:lstStyle/>
          <a:p>
            <a:fld id="{5CC396C9-95FF-4AA8-AA7E-ECCCCDE58F2C}" type="datetimeFigureOut">
              <a:rPr lang="hr-HR" smtClean="0"/>
              <a:t>10.10.2020.</a:t>
            </a:fld>
            <a:endParaRPr lang="hr-HR"/>
          </a:p>
        </p:txBody>
      </p:sp>
      <p:sp>
        <p:nvSpPr>
          <p:cNvPr id="3" name="Rezervirano mjesto podnožja 2"/>
          <p:cNvSpPr>
            <a:spLocks noGrp="1"/>
          </p:cNvSpPr>
          <p:nvPr>
            <p:ph type="ftr" sz="quarter" idx="11"/>
          </p:nvPr>
        </p:nvSpPr>
        <p:spPr/>
        <p:txBody>
          <a:bodyPr/>
          <a:lstStyle/>
          <a:p>
            <a:endParaRPr lang="hr-HR"/>
          </a:p>
        </p:txBody>
      </p:sp>
      <p:sp>
        <p:nvSpPr>
          <p:cNvPr id="4" name="Rezervirano mjesto broja slajda 3"/>
          <p:cNvSpPr>
            <a:spLocks noGrp="1"/>
          </p:cNvSpPr>
          <p:nvPr>
            <p:ph type="sldNum" sz="quarter" idx="12"/>
          </p:nvPr>
        </p:nvSpPr>
        <p:spPr/>
        <p:txBody>
          <a:bodyPr/>
          <a:lstStyle/>
          <a:p>
            <a:fld id="{CC15C992-20F2-4EA1-9737-4CD93F19205D}" type="slidenum">
              <a:rPr lang="hr-HR" smtClean="0"/>
              <a:t>‹#›</a:t>
            </a:fld>
            <a:endParaRPr lang="hr-HR"/>
          </a:p>
        </p:txBody>
      </p:sp>
    </p:spTree>
    <p:extLst>
      <p:ext uri="{BB962C8B-B14F-4D97-AF65-F5344CB8AC3E}">
        <p14:creationId xmlns:p14="http://schemas.microsoft.com/office/powerpoint/2010/main" val="2239201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Sadržaj s opisom">
    <p:spTree>
      <p:nvGrpSpPr>
        <p:cNvPr id="1" name=""/>
        <p:cNvGrpSpPr/>
        <p:nvPr/>
      </p:nvGrpSpPr>
      <p:grpSpPr>
        <a:xfrm>
          <a:off x="0" y="0"/>
          <a:ext cx="0" cy="0"/>
          <a:chOff x="0" y="0"/>
          <a:chExt cx="0" cy="0"/>
        </a:xfrm>
      </p:grpSpPr>
      <p:sp>
        <p:nvSpPr>
          <p:cNvPr id="2" name="Naslov 1"/>
          <p:cNvSpPr>
            <a:spLocks noGrp="1"/>
          </p:cNvSpPr>
          <p:nvPr>
            <p:ph type="title"/>
          </p:nvPr>
        </p:nvSpPr>
        <p:spPr>
          <a:xfrm>
            <a:off x="839788" y="457200"/>
            <a:ext cx="3932237" cy="1600200"/>
          </a:xfrm>
        </p:spPr>
        <p:txBody>
          <a:bodyPr anchor="b"/>
          <a:lstStyle>
            <a:lvl1pPr>
              <a:defRPr sz="3200"/>
            </a:lvl1pPr>
          </a:lstStyle>
          <a:p>
            <a:r>
              <a:rPr lang="hr-HR"/>
              <a:t>Uredite stil naslova matrice</a:t>
            </a:r>
          </a:p>
        </p:txBody>
      </p:sp>
      <p:sp>
        <p:nvSpPr>
          <p:cNvPr id="3" name="Rezervirano mjesto sadržaja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hr-HR"/>
              <a:t>Uredite stilove teksta matrice</a:t>
            </a:r>
          </a:p>
          <a:p>
            <a:pPr lvl="1"/>
            <a:r>
              <a:rPr lang="hr-HR"/>
              <a:t>Druga razina</a:t>
            </a:r>
          </a:p>
          <a:p>
            <a:pPr lvl="2"/>
            <a:r>
              <a:rPr lang="hr-HR"/>
              <a:t>Treća razina</a:t>
            </a:r>
          </a:p>
          <a:p>
            <a:pPr lvl="3"/>
            <a:r>
              <a:rPr lang="hr-HR"/>
              <a:t>Četvrta razina</a:t>
            </a:r>
          </a:p>
          <a:p>
            <a:pPr lvl="4"/>
            <a:r>
              <a:rPr lang="hr-HR"/>
              <a:t>Peta razina</a:t>
            </a:r>
          </a:p>
        </p:txBody>
      </p:sp>
      <p:sp>
        <p:nvSpPr>
          <p:cNvPr id="4" name="Rezervirano mjesto teksta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hr-HR"/>
              <a:t>Uredite stilove teksta matrice</a:t>
            </a:r>
          </a:p>
        </p:txBody>
      </p:sp>
      <p:sp>
        <p:nvSpPr>
          <p:cNvPr id="5" name="Rezervirano mjesto datuma 4"/>
          <p:cNvSpPr>
            <a:spLocks noGrp="1"/>
          </p:cNvSpPr>
          <p:nvPr>
            <p:ph type="dt" sz="half" idx="10"/>
          </p:nvPr>
        </p:nvSpPr>
        <p:spPr/>
        <p:txBody>
          <a:bodyPr/>
          <a:lstStyle/>
          <a:p>
            <a:fld id="{5CC396C9-95FF-4AA8-AA7E-ECCCCDE58F2C}" type="datetimeFigureOut">
              <a:rPr lang="hr-HR" smtClean="0"/>
              <a:t>10.10.2020.</a:t>
            </a:fld>
            <a:endParaRPr lang="hr-HR"/>
          </a:p>
        </p:txBody>
      </p:sp>
      <p:sp>
        <p:nvSpPr>
          <p:cNvPr id="6" name="Rezervirano mjesto podnožja 5"/>
          <p:cNvSpPr>
            <a:spLocks noGrp="1"/>
          </p:cNvSpPr>
          <p:nvPr>
            <p:ph type="ftr" sz="quarter" idx="11"/>
          </p:nvPr>
        </p:nvSpPr>
        <p:spPr/>
        <p:txBody>
          <a:bodyPr/>
          <a:lstStyle/>
          <a:p>
            <a:endParaRPr lang="hr-HR"/>
          </a:p>
        </p:txBody>
      </p:sp>
      <p:sp>
        <p:nvSpPr>
          <p:cNvPr id="7" name="Rezervirano mjesto broja slajda 6"/>
          <p:cNvSpPr>
            <a:spLocks noGrp="1"/>
          </p:cNvSpPr>
          <p:nvPr>
            <p:ph type="sldNum" sz="quarter" idx="12"/>
          </p:nvPr>
        </p:nvSpPr>
        <p:spPr/>
        <p:txBody>
          <a:bodyPr/>
          <a:lstStyle/>
          <a:p>
            <a:fld id="{CC15C992-20F2-4EA1-9737-4CD93F19205D}" type="slidenum">
              <a:rPr lang="hr-HR" smtClean="0"/>
              <a:t>‹#›</a:t>
            </a:fld>
            <a:endParaRPr lang="hr-HR"/>
          </a:p>
        </p:txBody>
      </p:sp>
    </p:spTree>
    <p:extLst>
      <p:ext uri="{BB962C8B-B14F-4D97-AF65-F5344CB8AC3E}">
        <p14:creationId xmlns:p14="http://schemas.microsoft.com/office/powerpoint/2010/main" val="20481346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Slika s opisom">
    <p:spTree>
      <p:nvGrpSpPr>
        <p:cNvPr id="1" name=""/>
        <p:cNvGrpSpPr/>
        <p:nvPr/>
      </p:nvGrpSpPr>
      <p:grpSpPr>
        <a:xfrm>
          <a:off x="0" y="0"/>
          <a:ext cx="0" cy="0"/>
          <a:chOff x="0" y="0"/>
          <a:chExt cx="0" cy="0"/>
        </a:xfrm>
      </p:grpSpPr>
      <p:sp>
        <p:nvSpPr>
          <p:cNvPr id="2" name="Naslov 1"/>
          <p:cNvSpPr>
            <a:spLocks noGrp="1"/>
          </p:cNvSpPr>
          <p:nvPr>
            <p:ph type="title"/>
          </p:nvPr>
        </p:nvSpPr>
        <p:spPr>
          <a:xfrm>
            <a:off x="839788" y="457200"/>
            <a:ext cx="3932237" cy="1600200"/>
          </a:xfrm>
        </p:spPr>
        <p:txBody>
          <a:bodyPr anchor="b"/>
          <a:lstStyle>
            <a:lvl1pPr>
              <a:defRPr sz="3200"/>
            </a:lvl1pPr>
          </a:lstStyle>
          <a:p>
            <a:r>
              <a:rPr lang="hr-HR"/>
              <a:t>Uredite stil naslova matrice</a:t>
            </a:r>
          </a:p>
        </p:txBody>
      </p:sp>
      <p:sp>
        <p:nvSpPr>
          <p:cNvPr id="3" name="Rezervirano mjesto slik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hr-HR"/>
          </a:p>
        </p:txBody>
      </p:sp>
      <p:sp>
        <p:nvSpPr>
          <p:cNvPr id="4" name="Rezervirano mjesto teksta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hr-HR"/>
              <a:t>Uredite stilove teksta matrice</a:t>
            </a:r>
          </a:p>
        </p:txBody>
      </p:sp>
      <p:sp>
        <p:nvSpPr>
          <p:cNvPr id="5" name="Rezervirano mjesto datuma 4"/>
          <p:cNvSpPr>
            <a:spLocks noGrp="1"/>
          </p:cNvSpPr>
          <p:nvPr>
            <p:ph type="dt" sz="half" idx="10"/>
          </p:nvPr>
        </p:nvSpPr>
        <p:spPr/>
        <p:txBody>
          <a:bodyPr/>
          <a:lstStyle/>
          <a:p>
            <a:fld id="{5CC396C9-95FF-4AA8-AA7E-ECCCCDE58F2C}" type="datetimeFigureOut">
              <a:rPr lang="hr-HR" smtClean="0"/>
              <a:t>10.10.2020.</a:t>
            </a:fld>
            <a:endParaRPr lang="hr-HR"/>
          </a:p>
        </p:txBody>
      </p:sp>
      <p:sp>
        <p:nvSpPr>
          <p:cNvPr id="6" name="Rezervirano mjesto podnožja 5"/>
          <p:cNvSpPr>
            <a:spLocks noGrp="1"/>
          </p:cNvSpPr>
          <p:nvPr>
            <p:ph type="ftr" sz="quarter" idx="11"/>
          </p:nvPr>
        </p:nvSpPr>
        <p:spPr/>
        <p:txBody>
          <a:bodyPr/>
          <a:lstStyle/>
          <a:p>
            <a:endParaRPr lang="hr-HR"/>
          </a:p>
        </p:txBody>
      </p:sp>
      <p:sp>
        <p:nvSpPr>
          <p:cNvPr id="7" name="Rezervirano mjesto broja slajda 6"/>
          <p:cNvSpPr>
            <a:spLocks noGrp="1"/>
          </p:cNvSpPr>
          <p:nvPr>
            <p:ph type="sldNum" sz="quarter" idx="12"/>
          </p:nvPr>
        </p:nvSpPr>
        <p:spPr/>
        <p:txBody>
          <a:bodyPr/>
          <a:lstStyle/>
          <a:p>
            <a:fld id="{CC15C992-20F2-4EA1-9737-4CD93F19205D}" type="slidenum">
              <a:rPr lang="hr-HR" smtClean="0"/>
              <a:t>‹#›</a:t>
            </a:fld>
            <a:endParaRPr lang="hr-HR"/>
          </a:p>
        </p:txBody>
      </p:sp>
    </p:spTree>
    <p:extLst>
      <p:ext uri="{BB962C8B-B14F-4D97-AF65-F5344CB8AC3E}">
        <p14:creationId xmlns:p14="http://schemas.microsoft.com/office/powerpoint/2010/main" val="9974959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zervirano mjesto naslova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hr-HR"/>
              <a:t>Uredite stil naslova matrice</a:t>
            </a:r>
          </a:p>
        </p:txBody>
      </p:sp>
      <p:sp>
        <p:nvSpPr>
          <p:cNvPr id="3" name="Rezervirano mjesto teksta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hr-HR"/>
              <a:t>Uredite stilove teksta matrice</a:t>
            </a:r>
          </a:p>
          <a:p>
            <a:pPr lvl="1"/>
            <a:r>
              <a:rPr lang="hr-HR"/>
              <a:t>Druga razina</a:t>
            </a:r>
          </a:p>
          <a:p>
            <a:pPr lvl="2"/>
            <a:r>
              <a:rPr lang="hr-HR"/>
              <a:t>Treća razina</a:t>
            </a:r>
          </a:p>
          <a:p>
            <a:pPr lvl="3"/>
            <a:r>
              <a:rPr lang="hr-HR"/>
              <a:t>Četvrta razina</a:t>
            </a:r>
          </a:p>
          <a:p>
            <a:pPr lvl="4"/>
            <a:r>
              <a:rPr lang="hr-HR"/>
              <a:t>Peta razina</a:t>
            </a:r>
          </a:p>
        </p:txBody>
      </p:sp>
      <p:sp>
        <p:nvSpPr>
          <p:cNvPr id="4" name="Rezervirano mjesto datum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CC396C9-95FF-4AA8-AA7E-ECCCCDE58F2C}" type="datetimeFigureOut">
              <a:rPr lang="hr-HR" smtClean="0"/>
              <a:t>10.10.2020.</a:t>
            </a:fld>
            <a:endParaRPr lang="hr-HR"/>
          </a:p>
        </p:txBody>
      </p:sp>
      <p:sp>
        <p:nvSpPr>
          <p:cNvPr id="5" name="Rezervirano mjesto podnožj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hr-HR"/>
          </a:p>
        </p:txBody>
      </p:sp>
      <p:sp>
        <p:nvSpPr>
          <p:cNvPr id="6" name="Rezervirano mjesto broja slajd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C15C992-20F2-4EA1-9737-4CD93F19205D}" type="slidenum">
              <a:rPr lang="hr-HR" smtClean="0"/>
              <a:t>‹#›</a:t>
            </a:fld>
            <a:endParaRPr lang="hr-HR"/>
          </a:p>
        </p:txBody>
      </p:sp>
    </p:spTree>
    <p:extLst>
      <p:ext uri="{BB962C8B-B14F-4D97-AF65-F5344CB8AC3E}">
        <p14:creationId xmlns:p14="http://schemas.microsoft.com/office/powerpoint/2010/main" val="326691774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r-Latn-R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hyperlink" Target="https://wordwall.net/resource/278873/engleski-jezik/inspector-j-" TargetMode="External"/></Relationships>
</file>

<file path=ppt/slides/_rels/slide7.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slideLayout" Target="../slideLayouts/slideLayout2.xml"/><Relationship Id="rId7" Type="http://schemas.openxmlformats.org/officeDocument/2006/relationships/image" Target="../media/image15.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14.png"/><Relationship Id="rId5" Type="http://schemas.openxmlformats.org/officeDocument/2006/relationships/hyperlink" Target="https://www.e-sfera.hr/dodatni-digitalni-sadrzaji/7b9b9673-26f2-4fc7-8842-3c93a1ab2120/assets/audio/10_reading_is_fun_1_conversation.mp3" TargetMode="Externa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8" Type="http://schemas.openxmlformats.org/officeDocument/2006/relationships/hyperlink" Target="https://www.e-sfera.hr/dodatni-digitalni-sadrzaji/7b9b9673-26f2-4fc7-8842-3c93a1ab2120/assets/audio/11_reading_is_fun_1_say_the_number.mp3" TargetMode="External"/><Relationship Id="rId3" Type="http://schemas.microsoft.com/office/2007/relationships/media" Target="../media/media3.mp3"/><Relationship Id="rId7" Type="http://schemas.openxmlformats.org/officeDocument/2006/relationships/image" Target="../media/image17.png"/><Relationship Id="rId12" Type="http://schemas.openxmlformats.org/officeDocument/2006/relationships/hyperlink" Target="https://www.e-sfera.hr/dodatni-digitalni-sadrzaji/7b9b9673-26f2-4fc7-8842-3c93a1ab2120/assets/audio/12_reading_is_fun_1_write_the_number.mp3" TargetMode="Externa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13.png"/><Relationship Id="rId11" Type="http://schemas.openxmlformats.org/officeDocument/2006/relationships/image" Target="../media/image18.png"/><Relationship Id="rId5" Type="http://schemas.openxmlformats.org/officeDocument/2006/relationships/slideLayout" Target="../slideLayouts/slideLayout2.xml"/><Relationship Id="rId10" Type="http://schemas.openxmlformats.org/officeDocument/2006/relationships/image" Target="../media/image16.png"/><Relationship Id="rId4" Type="http://schemas.openxmlformats.org/officeDocument/2006/relationships/audio" Target="../media/media3.mp3"/><Relationship Id="rId9"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0000"/>
            <a:extLst>
              <a:ext uri="{BEBA8EAE-BF5A-486C-A8C5-ECC9F3942E4B}">
                <a14:imgProps xmlns:a14="http://schemas.microsoft.com/office/drawing/2010/main">
                  <a14:imgLayer r:embed="rId3">
                    <a14:imgEffect>
                      <a14:sharpenSoften amount="-100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6" name="Slika 5">
            <a:extLst>
              <a:ext uri="{FF2B5EF4-FFF2-40B4-BE49-F238E27FC236}">
                <a16:creationId xmlns:a16="http://schemas.microsoft.com/office/drawing/2014/main" id="{9B20A762-46EE-439B-BBC9-A1AA1BE9D5D9}"/>
              </a:ext>
            </a:extLst>
          </p:cNvPr>
          <p:cNvPicPr>
            <a:picLocks noChangeAspect="1"/>
          </p:cNvPicPr>
          <p:nvPr/>
        </p:nvPicPr>
        <p:blipFill>
          <a:blip r:embed="rId4"/>
          <a:stretch>
            <a:fillRect/>
          </a:stretch>
        </p:blipFill>
        <p:spPr>
          <a:xfrm rot="20165366">
            <a:off x="1075828" y="1087265"/>
            <a:ext cx="3307203" cy="4409604"/>
          </a:xfrm>
          <a:prstGeom prst="rect">
            <a:avLst/>
          </a:prstGeom>
        </p:spPr>
      </p:pic>
      <p:sp>
        <p:nvSpPr>
          <p:cNvPr id="7" name="TekstniOkvir 6">
            <a:extLst>
              <a:ext uri="{FF2B5EF4-FFF2-40B4-BE49-F238E27FC236}">
                <a16:creationId xmlns:a16="http://schemas.microsoft.com/office/drawing/2014/main" id="{7AABC19F-20AC-44C3-817D-0AB550E470EC}"/>
              </a:ext>
            </a:extLst>
          </p:cNvPr>
          <p:cNvSpPr txBox="1"/>
          <p:nvPr/>
        </p:nvSpPr>
        <p:spPr>
          <a:xfrm>
            <a:off x="4680270" y="2721114"/>
            <a:ext cx="6843252" cy="707886"/>
          </a:xfrm>
          <a:prstGeom prst="rect">
            <a:avLst/>
          </a:prstGeom>
          <a:noFill/>
        </p:spPr>
        <p:txBody>
          <a:bodyPr wrap="square" rtlCol="0">
            <a:spAutoFit/>
          </a:bodyPr>
          <a:lstStyle/>
          <a:p>
            <a:pPr algn="r"/>
            <a:r>
              <a:rPr lang="hr-HR" sz="4000" b="1" u="sng" dirty="0">
                <a:solidFill>
                  <a:srgbClr val="FF0000"/>
                </a:solidFill>
              </a:rPr>
              <a:t>UNIT 1; </a:t>
            </a:r>
            <a:r>
              <a:rPr lang="hr-HR" sz="4000" b="1" u="sng" dirty="0" err="1">
                <a:solidFill>
                  <a:srgbClr val="FF0000"/>
                </a:solidFill>
              </a:rPr>
              <a:t>Friends</a:t>
            </a:r>
            <a:endParaRPr lang="hr-HR" sz="4000" b="1" u="sng" dirty="0">
              <a:solidFill>
                <a:srgbClr val="FF0000"/>
              </a:solidFill>
            </a:endParaRPr>
          </a:p>
        </p:txBody>
      </p:sp>
      <p:sp>
        <p:nvSpPr>
          <p:cNvPr id="27" name="TekstniOkvir 26">
            <a:extLst>
              <a:ext uri="{FF2B5EF4-FFF2-40B4-BE49-F238E27FC236}">
                <a16:creationId xmlns:a16="http://schemas.microsoft.com/office/drawing/2014/main" id="{10333F66-C8B6-4273-844E-B19AC9BCB6A4}"/>
              </a:ext>
            </a:extLst>
          </p:cNvPr>
          <p:cNvSpPr txBox="1"/>
          <p:nvPr/>
        </p:nvSpPr>
        <p:spPr>
          <a:xfrm>
            <a:off x="4680270" y="3292067"/>
            <a:ext cx="6843252" cy="707886"/>
          </a:xfrm>
          <a:prstGeom prst="rect">
            <a:avLst/>
          </a:prstGeom>
          <a:noFill/>
        </p:spPr>
        <p:txBody>
          <a:bodyPr wrap="square" rtlCol="0">
            <a:spAutoFit/>
          </a:bodyPr>
          <a:lstStyle/>
          <a:p>
            <a:pPr algn="r"/>
            <a:r>
              <a:rPr lang="hr-HR" sz="4000" dirty="0" err="1"/>
              <a:t>Reading</a:t>
            </a:r>
            <a:r>
              <a:rPr lang="hr-HR" sz="4000" dirty="0"/>
              <a:t> </a:t>
            </a:r>
            <a:r>
              <a:rPr lang="hr-HR" sz="4000" dirty="0" err="1"/>
              <a:t>is</a:t>
            </a:r>
            <a:r>
              <a:rPr lang="hr-HR" sz="4000" dirty="0"/>
              <a:t> </a:t>
            </a:r>
            <a:r>
              <a:rPr lang="hr-HR" sz="4000" dirty="0" err="1"/>
              <a:t>fun</a:t>
            </a:r>
            <a:r>
              <a:rPr lang="hr-HR" sz="4000" dirty="0"/>
              <a:t> 1; </a:t>
            </a:r>
            <a:r>
              <a:rPr lang="hr-HR" sz="4000" dirty="0" err="1"/>
              <a:t>Inspector</a:t>
            </a:r>
            <a:r>
              <a:rPr lang="hr-HR" sz="4000" dirty="0"/>
              <a:t> J</a:t>
            </a:r>
          </a:p>
        </p:txBody>
      </p:sp>
    </p:spTree>
    <p:extLst>
      <p:ext uri="{BB962C8B-B14F-4D97-AF65-F5344CB8AC3E}">
        <p14:creationId xmlns:p14="http://schemas.microsoft.com/office/powerpoint/2010/main" val="31278652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1+#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fill="hold"/>
                                        <p:tgtEl>
                                          <p:spTgt spid="27"/>
                                        </p:tgtEl>
                                        <p:attrNameLst>
                                          <p:attrName>ppt_x</p:attrName>
                                        </p:attrNameLst>
                                      </p:cBhvr>
                                      <p:tavLst>
                                        <p:tav tm="0">
                                          <p:val>
                                            <p:strVal val="1+#ppt_w/2"/>
                                          </p:val>
                                        </p:tav>
                                        <p:tav tm="100000">
                                          <p:val>
                                            <p:strVal val="#ppt_x"/>
                                          </p:val>
                                        </p:tav>
                                      </p:tavLst>
                                    </p:anim>
                                    <p:anim calcmode="lin" valueType="num">
                                      <p:cBhvr additive="base">
                                        <p:cTn id="16"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6" descr="Download Torn Notebook Paper Png - Png Paper Torn PNG Image with ...">
            <a:extLst>
              <a:ext uri="{FF2B5EF4-FFF2-40B4-BE49-F238E27FC236}">
                <a16:creationId xmlns:a16="http://schemas.microsoft.com/office/drawing/2014/main" id="{44B6FF1D-B5F3-48C0-8B3E-91B3C919A286}"/>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369814">
            <a:off x="1411282" y="-350869"/>
            <a:ext cx="9563181" cy="919905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Download Red Circle Png - Red Pen Circle Png PNG Image with No ...">
            <a:extLst>
              <a:ext uri="{FF2B5EF4-FFF2-40B4-BE49-F238E27FC236}">
                <a16:creationId xmlns:a16="http://schemas.microsoft.com/office/drawing/2014/main" id="{09E9B3B7-33F8-4B11-9770-D2826FC4481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38558" y="3154638"/>
            <a:ext cx="2514883" cy="158405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Download Red Circle Png - Red Pen Circle Png PNG Image with No ...">
            <a:extLst>
              <a:ext uri="{FF2B5EF4-FFF2-40B4-BE49-F238E27FC236}">
                <a16:creationId xmlns:a16="http://schemas.microsoft.com/office/drawing/2014/main" id="{02432B3B-03AB-44F4-8052-90A372BA45FF}"/>
              </a:ext>
            </a:extLst>
          </p:cNvPr>
          <p:cNvPicPr>
            <a:picLocks noChangeAspect="1" noChangeArrowheads="1"/>
          </p:cNvPicPr>
          <p:nvPr/>
        </p:nvPicPr>
        <p:blipFill>
          <a:blip r:embed="rId3" cstate="print">
            <a:biLevel thresh="75000"/>
            <a:extLst>
              <a:ext uri="{28A0092B-C50C-407E-A947-70E740481C1C}">
                <a14:useLocalDpi xmlns:a14="http://schemas.microsoft.com/office/drawing/2010/main" val="0"/>
              </a:ext>
            </a:extLst>
          </a:blip>
          <a:srcRect/>
          <a:stretch>
            <a:fillRect/>
          </a:stretch>
        </p:blipFill>
        <p:spPr bwMode="auto">
          <a:xfrm>
            <a:off x="2531918" y="2239744"/>
            <a:ext cx="1898985" cy="841214"/>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Download Red Circle Png - Red Pen Circle Png PNG Image with No ...">
            <a:extLst>
              <a:ext uri="{FF2B5EF4-FFF2-40B4-BE49-F238E27FC236}">
                <a16:creationId xmlns:a16="http://schemas.microsoft.com/office/drawing/2014/main" id="{458A7D4F-E1E4-401D-B333-1F318CF4D94A}"/>
              </a:ext>
            </a:extLst>
          </p:cNvPr>
          <p:cNvPicPr>
            <a:picLocks noChangeAspect="1" noChangeArrowheads="1"/>
          </p:cNvPicPr>
          <p:nvPr/>
        </p:nvPicPr>
        <p:blipFill>
          <a:blip r:embed="rId3" cstate="print">
            <a:biLevel thresh="75000"/>
            <a:extLst>
              <a:ext uri="{28A0092B-C50C-407E-A947-70E740481C1C}">
                <a14:useLocalDpi xmlns:a14="http://schemas.microsoft.com/office/drawing/2010/main" val="0"/>
              </a:ext>
            </a:extLst>
          </a:blip>
          <a:srcRect/>
          <a:stretch>
            <a:fillRect/>
          </a:stretch>
        </p:blipFill>
        <p:spPr bwMode="auto">
          <a:xfrm>
            <a:off x="3943351" y="1635691"/>
            <a:ext cx="2792448" cy="938363"/>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Download Red Circle Png - Red Pen Circle Png PNG Image with No ...">
            <a:extLst>
              <a:ext uri="{FF2B5EF4-FFF2-40B4-BE49-F238E27FC236}">
                <a16:creationId xmlns:a16="http://schemas.microsoft.com/office/drawing/2014/main" id="{A8A2B9A1-8336-4420-9B46-60E7AF895129}"/>
              </a:ext>
            </a:extLst>
          </p:cNvPr>
          <p:cNvPicPr>
            <a:picLocks noChangeAspect="1" noChangeArrowheads="1"/>
          </p:cNvPicPr>
          <p:nvPr/>
        </p:nvPicPr>
        <p:blipFill>
          <a:blip r:embed="rId3" cstate="print">
            <a:biLevel thresh="75000"/>
            <a:extLst>
              <a:ext uri="{28A0092B-C50C-407E-A947-70E740481C1C}">
                <a14:useLocalDpi xmlns:a14="http://schemas.microsoft.com/office/drawing/2010/main" val="0"/>
              </a:ext>
            </a:extLst>
          </a:blip>
          <a:srcRect/>
          <a:stretch>
            <a:fillRect/>
          </a:stretch>
        </p:blipFill>
        <p:spPr bwMode="auto">
          <a:xfrm>
            <a:off x="7121472" y="1635691"/>
            <a:ext cx="1898985" cy="841214"/>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4" descr="red-wave-line-png-8 - Downtown Cabaret Downtown Cabaret">
            <a:extLst>
              <a:ext uri="{FF2B5EF4-FFF2-40B4-BE49-F238E27FC236}">
                <a16:creationId xmlns:a16="http://schemas.microsoft.com/office/drawing/2014/main" id="{3D9F8ABB-1D0F-4D7D-9A6E-F36BE4362131}"/>
              </a:ext>
            </a:extLst>
          </p:cNvPr>
          <p:cNvPicPr>
            <a:picLocks noChangeAspect="1" noChangeArrowheads="1"/>
          </p:cNvPicPr>
          <p:nvPr/>
        </p:nvPicPr>
        <p:blipFill>
          <a:blip r:embed="rId4" cstate="print">
            <a:biLevel thresh="75000"/>
            <a:extLst>
              <a:ext uri="{28A0092B-C50C-407E-A947-70E740481C1C}">
                <a14:useLocalDpi xmlns:a14="http://schemas.microsoft.com/office/drawing/2010/main" val="0"/>
              </a:ext>
            </a:extLst>
          </a:blip>
          <a:srcRect/>
          <a:stretch>
            <a:fillRect/>
          </a:stretch>
        </p:blipFill>
        <p:spPr bwMode="auto">
          <a:xfrm rot="2119272" flipV="1">
            <a:off x="3715313" y="3151221"/>
            <a:ext cx="1431181" cy="420409"/>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red-wave-line-png-8 - Downtown Cabaret Downtown Cabaret">
            <a:extLst>
              <a:ext uri="{FF2B5EF4-FFF2-40B4-BE49-F238E27FC236}">
                <a16:creationId xmlns:a16="http://schemas.microsoft.com/office/drawing/2014/main" id="{E618FA9D-10CF-4CF0-A917-ABD3DA1DA1FD}"/>
              </a:ext>
            </a:extLst>
          </p:cNvPr>
          <p:cNvPicPr>
            <a:picLocks noChangeAspect="1" noChangeArrowheads="1"/>
          </p:cNvPicPr>
          <p:nvPr/>
        </p:nvPicPr>
        <p:blipFill>
          <a:blip r:embed="rId5" cstate="print">
            <a:biLevel thresh="75000"/>
            <a:extLst>
              <a:ext uri="{28A0092B-C50C-407E-A947-70E740481C1C}">
                <a14:useLocalDpi xmlns:a14="http://schemas.microsoft.com/office/drawing/2010/main" val="0"/>
              </a:ext>
            </a:extLst>
          </a:blip>
          <a:srcRect/>
          <a:stretch>
            <a:fillRect/>
          </a:stretch>
        </p:blipFill>
        <p:spPr bwMode="auto">
          <a:xfrm rot="4502443" flipV="1">
            <a:off x="4884142" y="2814615"/>
            <a:ext cx="1016351" cy="230718"/>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red-wave-line-png-8 - Downtown Cabaret Downtown Cabaret">
            <a:extLst>
              <a:ext uri="{FF2B5EF4-FFF2-40B4-BE49-F238E27FC236}">
                <a16:creationId xmlns:a16="http://schemas.microsoft.com/office/drawing/2014/main" id="{7E3C0486-0DBE-4FA8-B375-97558C264B98}"/>
              </a:ext>
            </a:extLst>
          </p:cNvPr>
          <p:cNvPicPr>
            <a:picLocks noChangeAspect="1" noChangeArrowheads="1"/>
          </p:cNvPicPr>
          <p:nvPr/>
        </p:nvPicPr>
        <p:blipFill>
          <a:blip r:embed="rId4" cstate="print">
            <a:biLevel thresh="75000"/>
            <a:extLst>
              <a:ext uri="{28A0092B-C50C-407E-A947-70E740481C1C}">
                <a14:useLocalDpi xmlns:a14="http://schemas.microsoft.com/office/drawing/2010/main" val="0"/>
              </a:ext>
            </a:extLst>
          </a:blip>
          <a:srcRect/>
          <a:stretch>
            <a:fillRect/>
          </a:stretch>
        </p:blipFill>
        <p:spPr bwMode="auto">
          <a:xfrm rot="18359154" flipH="1" flipV="1">
            <a:off x="6906539" y="2755210"/>
            <a:ext cx="1431181" cy="420409"/>
          </a:xfrm>
          <a:prstGeom prst="rect">
            <a:avLst/>
          </a:prstGeom>
          <a:noFill/>
          <a:extLst>
            <a:ext uri="{909E8E84-426E-40DD-AFC4-6F175D3DCCD1}">
              <a14:hiddenFill xmlns:a14="http://schemas.microsoft.com/office/drawing/2010/main">
                <a:solidFill>
                  <a:srgbClr val="FFFFFF"/>
                </a:solidFill>
              </a14:hiddenFill>
            </a:ext>
          </a:extLst>
        </p:spPr>
      </p:pic>
      <p:sp>
        <p:nvSpPr>
          <p:cNvPr id="15" name="TekstniOkvir 14">
            <a:extLst>
              <a:ext uri="{FF2B5EF4-FFF2-40B4-BE49-F238E27FC236}">
                <a16:creationId xmlns:a16="http://schemas.microsoft.com/office/drawing/2014/main" id="{FD87A7C4-FACD-4E78-A349-D33AAC64A9A4}"/>
              </a:ext>
            </a:extLst>
          </p:cNvPr>
          <p:cNvSpPr txBox="1"/>
          <p:nvPr/>
        </p:nvSpPr>
        <p:spPr>
          <a:xfrm rot="21408452">
            <a:off x="5093020" y="3531164"/>
            <a:ext cx="2108269" cy="830997"/>
          </a:xfrm>
          <a:prstGeom prst="rect">
            <a:avLst/>
          </a:prstGeom>
          <a:noFill/>
        </p:spPr>
        <p:txBody>
          <a:bodyPr wrap="none" rtlCol="0">
            <a:spAutoFit/>
          </a:bodyPr>
          <a:lstStyle/>
          <a:p>
            <a:r>
              <a:rPr lang="hr-HR" sz="2400" dirty="0">
                <a:latin typeface="Ink Free" panose="03080402000500000000" pitchFamily="66" charset="0"/>
              </a:rPr>
              <a:t>FREE-TIME</a:t>
            </a:r>
          </a:p>
          <a:p>
            <a:r>
              <a:rPr lang="hr-HR" sz="2400" dirty="0">
                <a:latin typeface="Ink Free" panose="03080402000500000000" pitchFamily="66" charset="0"/>
              </a:rPr>
              <a:t>ACTIVITIES</a:t>
            </a:r>
          </a:p>
        </p:txBody>
      </p:sp>
      <p:sp>
        <p:nvSpPr>
          <p:cNvPr id="16" name="TekstniOkvir 15">
            <a:extLst>
              <a:ext uri="{FF2B5EF4-FFF2-40B4-BE49-F238E27FC236}">
                <a16:creationId xmlns:a16="http://schemas.microsoft.com/office/drawing/2014/main" id="{36F9C355-9F04-4FA6-880A-3791768B981F}"/>
              </a:ext>
            </a:extLst>
          </p:cNvPr>
          <p:cNvSpPr txBox="1"/>
          <p:nvPr/>
        </p:nvSpPr>
        <p:spPr>
          <a:xfrm rot="21321731">
            <a:off x="2751885" y="2367963"/>
            <a:ext cx="1459054" cy="584775"/>
          </a:xfrm>
          <a:prstGeom prst="rect">
            <a:avLst/>
          </a:prstGeom>
          <a:noFill/>
        </p:spPr>
        <p:txBody>
          <a:bodyPr wrap="none" rtlCol="0">
            <a:spAutoFit/>
          </a:bodyPr>
          <a:lstStyle/>
          <a:p>
            <a:r>
              <a:rPr lang="hr-HR" sz="3200" dirty="0" err="1">
                <a:latin typeface="Ink Free" panose="03080402000500000000" pitchFamily="66" charset="0"/>
              </a:rPr>
              <a:t>reading</a:t>
            </a:r>
            <a:endParaRPr lang="hr-HR" sz="3200" dirty="0">
              <a:latin typeface="Ink Free" panose="03080402000500000000" pitchFamily="66" charset="0"/>
            </a:endParaRPr>
          </a:p>
        </p:txBody>
      </p:sp>
      <p:sp>
        <p:nvSpPr>
          <p:cNvPr id="17" name="TekstniOkvir 16">
            <a:extLst>
              <a:ext uri="{FF2B5EF4-FFF2-40B4-BE49-F238E27FC236}">
                <a16:creationId xmlns:a16="http://schemas.microsoft.com/office/drawing/2014/main" id="{B8FCB2CF-42F7-4567-A046-04BE19855AAC}"/>
              </a:ext>
            </a:extLst>
          </p:cNvPr>
          <p:cNvSpPr txBox="1"/>
          <p:nvPr/>
        </p:nvSpPr>
        <p:spPr>
          <a:xfrm rot="21432388">
            <a:off x="4134027" y="1792479"/>
            <a:ext cx="2408032" cy="584775"/>
          </a:xfrm>
          <a:prstGeom prst="rect">
            <a:avLst/>
          </a:prstGeom>
          <a:noFill/>
        </p:spPr>
        <p:txBody>
          <a:bodyPr wrap="none" rtlCol="0">
            <a:spAutoFit/>
          </a:bodyPr>
          <a:lstStyle/>
          <a:p>
            <a:r>
              <a:rPr lang="hr-HR" sz="3200" dirty="0" err="1">
                <a:latin typeface="Ink Free" panose="03080402000500000000" pitchFamily="66" charset="0"/>
              </a:rPr>
              <a:t>Watching</a:t>
            </a:r>
            <a:r>
              <a:rPr lang="hr-HR" sz="3200" dirty="0">
                <a:latin typeface="Ink Free" panose="03080402000500000000" pitchFamily="66" charset="0"/>
              </a:rPr>
              <a:t> TV</a:t>
            </a:r>
          </a:p>
        </p:txBody>
      </p:sp>
      <p:sp>
        <p:nvSpPr>
          <p:cNvPr id="20" name="TekstniOkvir 19">
            <a:extLst>
              <a:ext uri="{FF2B5EF4-FFF2-40B4-BE49-F238E27FC236}">
                <a16:creationId xmlns:a16="http://schemas.microsoft.com/office/drawing/2014/main" id="{5ECB7072-4268-4CB4-A2A0-AB1E3BCAE142}"/>
              </a:ext>
            </a:extLst>
          </p:cNvPr>
          <p:cNvSpPr txBox="1"/>
          <p:nvPr/>
        </p:nvSpPr>
        <p:spPr>
          <a:xfrm>
            <a:off x="188316" y="130700"/>
            <a:ext cx="11801753" cy="415498"/>
          </a:xfrm>
          <a:prstGeom prst="rect">
            <a:avLst/>
          </a:prstGeom>
          <a:noFill/>
        </p:spPr>
        <p:txBody>
          <a:bodyPr wrap="square" rtlCol="0">
            <a:spAutoFit/>
          </a:bodyPr>
          <a:lstStyle/>
          <a:p>
            <a:r>
              <a:rPr lang="hr-HR" sz="2100" i="1" dirty="0"/>
              <a:t>Otvori svoju bilježnicu, te se prisjeti riječi vezanih za aktivnosti u slobodno vrijeme, koje već znaš!</a:t>
            </a:r>
          </a:p>
        </p:txBody>
      </p:sp>
      <p:sp>
        <p:nvSpPr>
          <p:cNvPr id="18" name="TekstniOkvir 17">
            <a:extLst>
              <a:ext uri="{FF2B5EF4-FFF2-40B4-BE49-F238E27FC236}">
                <a16:creationId xmlns:a16="http://schemas.microsoft.com/office/drawing/2014/main" id="{1F2220A4-A859-40BD-AB8F-40665D77E8F8}"/>
              </a:ext>
            </a:extLst>
          </p:cNvPr>
          <p:cNvSpPr txBox="1"/>
          <p:nvPr/>
        </p:nvSpPr>
        <p:spPr>
          <a:xfrm>
            <a:off x="188315" y="483143"/>
            <a:ext cx="11801753" cy="738664"/>
          </a:xfrm>
          <a:prstGeom prst="rect">
            <a:avLst/>
          </a:prstGeom>
          <a:noFill/>
        </p:spPr>
        <p:txBody>
          <a:bodyPr wrap="square" rtlCol="0">
            <a:spAutoFit/>
          </a:bodyPr>
          <a:lstStyle/>
          <a:p>
            <a:r>
              <a:rPr lang="hr-HR" sz="2100" b="1" dirty="0"/>
              <a:t>H</a:t>
            </a:r>
            <a:r>
              <a:rPr lang="en-US" sz="2100" b="1" dirty="0"/>
              <a:t>ow</a:t>
            </a:r>
            <a:r>
              <a:rPr lang="hr-HR" sz="2100" b="1" dirty="0"/>
              <a:t> do</a:t>
            </a:r>
            <a:r>
              <a:rPr lang="en-US" sz="2100" b="1" dirty="0"/>
              <a:t> you feel about each of these activities</a:t>
            </a:r>
            <a:r>
              <a:rPr lang="hr-HR" sz="2100" b="1" dirty="0"/>
              <a:t>? </a:t>
            </a:r>
            <a:br>
              <a:rPr lang="hr-HR" sz="2100" dirty="0"/>
            </a:br>
            <a:r>
              <a:rPr lang="hr-HR" sz="2100" i="1" dirty="0"/>
              <a:t>Koje od ovih aktivnosti voliš? A koje ne?</a:t>
            </a:r>
          </a:p>
        </p:txBody>
      </p:sp>
    </p:spTree>
    <p:extLst>
      <p:ext uri="{BB962C8B-B14F-4D97-AF65-F5344CB8AC3E}">
        <p14:creationId xmlns:p14="http://schemas.microsoft.com/office/powerpoint/2010/main" val="1885293033"/>
      </p:ext>
    </p:extLst>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1+#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par>
                          <p:cTn id="16" fill="hold">
                            <p:stCondLst>
                              <p:cond delay="500"/>
                            </p:stCondLst>
                            <p:childTnLst>
                              <p:par>
                                <p:cTn id="17" presetID="21" presetClass="entr" presetSubtype="1"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heel(1)">
                                      <p:cBhvr>
                                        <p:cTn id="19" dur="2000"/>
                                        <p:tgtEl>
                                          <p:spTgt spid="8"/>
                                        </p:tgtEl>
                                      </p:cBhvr>
                                    </p:animEffect>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15">
                                            <p:txEl>
                                              <p:pRg st="0" end="0"/>
                                            </p:txEl>
                                          </p:spTgt>
                                        </p:tgtEl>
                                        <p:attrNameLst>
                                          <p:attrName>style.visibility</p:attrName>
                                        </p:attrNameLst>
                                      </p:cBhvr>
                                      <p:to>
                                        <p:strVal val="visible"/>
                                      </p:to>
                                    </p:set>
                                    <p:animEffect transition="in" filter="wipe(left)">
                                      <p:cBhvr>
                                        <p:cTn id="23" dur="500"/>
                                        <p:tgtEl>
                                          <p:spTgt spid="15">
                                            <p:txEl>
                                              <p:pRg st="0" end="0"/>
                                            </p:txEl>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15">
                                            <p:txEl>
                                              <p:pRg st="1" end="1"/>
                                            </p:txEl>
                                          </p:spTgt>
                                        </p:tgtEl>
                                        <p:attrNameLst>
                                          <p:attrName>style.visibility</p:attrName>
                                        </p:attrNameLst>
                                      </p:cBhvr>
                                      <p:to>
                                        <p:strVal val="visible"/>
                                      </p:to>
                                    </p:set>
                                    <p:animEffect transition="in" filter="wipe(left)">
                                      <p:cBhvr>
                                        <p:cTn id="26" dur="500"/>
                                        <p:tgtEl>
                                          <p:spTgt spid="15">
                                            <p:txEl>
                                              <p:pRg st="1" end="1"/>
                                            </p:txEl>
                                          </p:spTgt>
                                        </p:tgtEl>
                                      </p:cBhvr>
                                    </p:animEffect>
                                  </p:childTnLst>
                                </p:cTn>
                              </p:par>
                            </p:childTnLst>
                          </p:cTn>
                        </p:par>
                        <p:par>
                          <p:cTn id="27" fill="hold">
                            <p:stCondLst>
                              <p:cond delay="3000"/>
                            </p:stCondLst>
                            <p:childTnLst>
                              <p:par>
                                <p:cTn id="28" presetID="22" presetClass="entr" presetSubtype="4" fill="hold"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wipe(down)">
                                      <p:cBhvr>
                                        <p:cTn id="30" dur="500"/>
                                        <p:tgtEl>
                                          <p:spTgt spid="12"/>
                                        </p:tgtEl>
                                      </p:cBhvr>
                                    </p:animEffect>
                                  </p:childTnLst>
                                </p:cTn>
                              </p:par>
                            </p:childTnLst>
                          </p:cTn>
                        </p:par>
                        <p:par>
                          <p:cTn id="31" fill="hold">
                            <p:stCondLst>
                              <p:cond delay="3500"/>
                            </p:stCondLst>
                            <p:childTnLst>
                              <p:par>
                                <p:cTn id="32" presetID="21" presetClass="entr" presetSubtype="1" fill="hold"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heel(1)">
                                      <p:cBhvr>
                                        <p:cTn id="34" dur="2000"/>
                                        <p:tgtEl>
                                          <p:spTgt spid="9"/>
                                        </p:tgtEl>
                                      </p:cBhvr>
                                    </p:animEffect>
                                  </p:childTnLst>
                                </p:cTn>
                              </p:par>
                            </p:childTnLst>
                          </p:cTn>
                        </p:par>
                        <p:par>
                          <p:cTn id="35" fill="hold">
                            <p:stCondLst>
                              <p:cond delay="5500"/>
                            </p:stCondLst>
                            <p:childTnLst>
                              <p:par>
                                <p:cTn id="36" presetID="22" presetClass="entr" presetSubtype="8" fill="hold" grpId="0" nodeType="afterEffect">
                                  <p:stCondLst>
                                    <p:cond delay="0"/>
                                  </p:stCondLst>
                                  <p:childTnLst>
                                    <p:set>
                                      <p:cBhvr>
                                        <p:cTn id="37" dur="1" fill="hold">
                                          <p:stCondLst>
                                            <p:cond delay="0"/>
                                          </p:stCondLst>
                                        </p:cTn>
                                        <p:tgtEl>
                                          <p:spTgt spid="16">
                                            <p:txEl>
                                              <p:pRg st="0" end="0"/>
                                            </p:txEl>
                                          </p:spTgt>
                                        </p:tgtEl>
                                        <p:attrNameLst>
                                          <p:attrName>style.visibility</p:attrName>
                                        </p:attrNameLst>
                                      </p:cBhvr>
                                      <p:to>
                                        <p:strVal val="visible"/>
                                      </p:to>
                                    </p:set>
                                    <p:animEffect transition="in" filter="wipe(left)">
                                      <p:cBhvr>
                                        <p:cTn id="38" dur="500"/>
                                        <p:tgtEl>
                                          <p:spTgt spid="16">
                                            <p:txEl>
                                              <p:pRg st="0" end="0"/>
                                            </p:txEl>
                                          </p:spTgt>
                                        </p:tgtEl>
                                      </p:cBhvr>
                                    </p:animEffect>
                                  </p:childTnLst>
                                </p:cTn>
                              </p:par>
                            </p:childTnLst>
                          </p:cTn>
                        </p:par>
                        <p:par>
                          <p:cTn id="39" fill="hold">
                            <p:stCondLst>
                              <p:cond delay="6000"/>
                            </p:stCondLst>
                            <p:childTnLst>
                              <p:par>
                                <p:cTn id="40" presetID="22" presetClass="entr" presetSubtype="4" fill="hold" nodeType="after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wipe(down)">
                                      <p:cBhvr>
                                        <p:cTn id="42" dur="500"/>
                                        <p:tgtEl>
                                          <p:spTgt spid="13"/>
                                        </p:tgtEl>
                                      </p:cBhvr>
                                    </p:animEffect>
                                  </p:childTnLst>
                                </p:cTn>
                              </p:par>
                            </p:childTnLst>
                          </p:cTn>
                        </p:par>
                        <p:par>
                          <p:cTn id="43" fill="hold">
                            <p:stCondLst>
                              <p:cond delay="6500"/>
                            </p:stCondLst>
                            <p:childTnLst>
                              <p:par>
                                <p:cTn id="44" presetID="21" presetClass="entr" presetSubtype="1" fill="hold" nodeType="after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wheel(1)">
                                      <p:cBhvr>
                                        <p:cTn id="46" dur="2000"/>
                                        <p:tgtEl>
                                          <p:spTgt spid="10"/>
                                        </p:tgtEl>
                                      </p:cBhvr>
                                    </p:animEffect>
                                  </p:childTnLst>
                                </p:cTn>
                              </p:par>
                            </p:childTnLst>
                          </p:cTn>
                        </p:par>
                        <p:par>
                          <p:cTn id="47" fill="hold">
                            <p:stCondLst>
                              <p:cond delay="8500"/>
                            </p:stCondLst>
                            <p:childTnLst>
                              <p:par>
                                <p:cTn id="48" presetID="22" presetClass="entr" presetSubtype="8" fill="hold" grpId="0" nodeType="afterEffect">
                                  <p:stCondLst>
                                    <p:cond delay="0"/>
                                  </p:stCondLst>
                                  <p:childTnLst>
                                    <p:set>
                                      <p:cBhvr>
                                        <p:cTn id="49" dur="1" fill="hold">
                                          <p:stCondLst>
                                            <p:cond delay="0"/>
                                          </p:stCondLst>
                                        </p:cTn>
                                        <p:tgtEl>
                                          <p:spTgt spid="17">
                                            <p:txEl>
                                              <p:pRg st="0" end="0"/>
                                            </p:txEl>
                                          </p:spTgt>
                                        </p:tgtEl>
                                        <p:attrNameLst>
                                          <p:attrName>style.visibility</p:attrName>
                                        </p:attrNameLst>
                                      </p:cBhvr>
                                      <p:to>
                                        <p:strVal val="visible"/>
                                      </p:to>
                                    </p:set>
                                    <p:animEffect transition="in" filter="wipe(left)">
                                      <p:cBhvr>
                                        <p:cTn id="50" dur="500"/>
                                        <p:tgtEl>
                                          <p:spTgt spid="17">
                                            <p:txEl>
                                              <p:pRg st="0" end="0"/>
                                            </p:txEl>
                                          </p:spTgt>
                                        </p:tgtEl>
                                      </p:cBhvr>
                                    </p:animEffect>
                                  </p:childTnLst>
                                </p:cTn>
                              </p:par>
                            </p:childTnLst>
                          </p:cTn>
                        </p:par>
                        <p:par>
                          <p:cTn id="51" fill="hold">
                            <p:stCondLst>
                              <p:cond delay="9000"/>
                            </p:stCondLst>
                            <p:childTnLst>
                              <p:par>
                                <p:cTn id="52" presetID="22" presetClass="entr" presetSubtype="4" fill="hold" nodeType="after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wipe(down)">
                                      <p:cBhvr>
                                        <p:cTn id="54" dur="500"/>
                                        <p:tgtEl>
                                          <p:spTgt spid="14"/>
                                        </p:tgtEl>
                                      </p:cBhvr>
                                    </p:animEffect>
                                  </p:childTnLst>
                                </p:cTn>
                              </p:par>
                            </p:childTnLst>
                          </p:cTn>
                        </p:par>
                        <p:par>
                          <p:cTn id="55" fill="hold">
                            <p:stCondLst>
                              <p:cond delay="9500"/>
                            </p:stCondLst>
                            <p:childTnLst>
                              <p:par>
                                <p:cTn id="56" presetID="21" presetClass="entr" presetSubtype="1" fill="hold" nodeType="after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wheel(1)">
                                      <p:cBhvr>
                                        <p:cTn id="58" dur="2000"/>
                                        <p:tgtEl>
                                          <p:spTgt spid="11"/>
                                        </p:tgtEl>
                                      </p:cBhvr>
                                    </p:animEffect>
                                  </p:childTnLst>
                                </p:cTn>
                              </p:par>
                              <p:par>
                                <p:cTn id="59" presetID="2" presetClass="entr" presetSubtype="2" fill="hold" grpId="0" nodeType="with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additive="base">
                                        <p:cTn id="61" dur="500" fill="hold"/>
                                        <p:tgtEl>
                                          <p:spTgt spid="18"/>
                                        </p:tgtEl>
                                        <p:attrNameLst>
                                          <p:attrName>ppt_x</p:attrName>
                                        </p:attrNameLst>
                                      </p:cBhvr>
                                      <p:tavLst>
                                        <p:tav tm="0">
                                          <p:val>
                                            <p:strVal val="1+#ppt_w/2"/>
                                          </p:val>
                                        </p:tav>
                                        <p:tav tm="100000">
                                          <p:val>
                                            <p:strVal val="#ppt_x"/>
                                          </p:val>
                                        </p:tav>
                                      </p:tavLst>
                                    </p:anim>
                                    <p:anim calcmode="lin" valueType="num">
                                      <p:cBhvr additive="base">
                                        <p:cTn id="62"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uild="allAtOnce"/>
      <p:bldP spid="16" grpId="0" build="allAtOnce"/>
      <p:bldP spid="17" grpId="0" build="allAtOnce"/>
      <p:bldP spid="20" grpId="0"/>
      <p:bldP spid="1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zervirano mjesto sadržaja 2">
            <a:extLst>
              <a:ext uri="{FF2B5EF4-FFF2-40B4-BE49-F238E27FC236}">
                <a16:creationId xmlns:a16="http://schemas.microsoft.com/office/drawing/2014/main" id="{DB1A37D3-2334-4021-AFDE-2A23BF594B0A}"/>
              </a:ext>
            </a:extLst>
          </p:cNvPr>
          <p:cNvSpPr>
            <a:spLocks noGrp="1"/>
          </p:cNvSpPr>
          <p:nvPr>
            <p:ph idx="1"/>
          </p:nvPr>
        </p:nvSpPr>
        <p:spPr>
          <a:xfrm>
            <a:off x="6148408" y="164879"/>
            <a:ext cx="3101143" cy="385138"/>
          </a:xfrm>
        </p:spPr>
        <p:txBody>
          <a:bodyPr>
            <a:normAutofit/>
          </a:bodyPr>
          <a:lstStyle/>
          <a:p>
            <a:pPr marL="0" indent="0">
              <a:buNone/>
            </a:pPr>
            <a:r>
              <a:rPr lang="hr-HR" sz="2000" b="1" dirty="0"/>
              <a:t>Open </a:t>
            </a:r>
            <a:r>
              <a:rPr lang="hr-HR" sz="2000" b="1" dirty="0" err="1"/>
              <a:t>your</a:t>
            </a:r>
            <a:r>
              <a:rPr lang="hr-HR" sz="2000" b="1" dirty="0"/>
              <a:t> </a:t>
            </a:r>
            <a:r>
              <a:rPr lang="hr-HR" sz="2000" b="1" dirty="0" err="1"/>
              <a:t>books</a:t>
            </a:r>
            <a:r>
              <a:rPr lang="hr-HR" sz="2000" b="1" dirty="0"/>
              <a:t>, </a:t>
            </a:r>
            <a:r>
              <a:rPr lang="hr-HR" sz="2000" b="1" dirty="0" err="1"/>
              <a:t>page</a:t>
            </a:r>
            <a:r>
              <a:rPr lang="hr-HR" sz="2000" b="1" dirty="0"/>
              <a:t> 24.</a:t>
            </a:r>
          </a:p>
        </p:txBody>
      </p:sp>
      <p:pic>
        <p:nvPicPr>
          <p:cNvPr id="4" name="Slika 3">
            <a:extLst>
              <a:ext uri="{FF2B5EF4-FFF2-40B4-BE49-F238E27FC236}">
                <a16:creationId xmlns:a16="http://schemas.microsoft.com/office/drawing/2014/main" id="{3101E6C4-B40B-4DC5-BA96-4E642029F64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20" y="0"/>
            <a:ext cx="5104059" cy="6858000"/>
          </a:xfrm>
          <a:prstGeom prst="rect">
            <a:avLst/>
          </a:prstGeom>
        </p:spPr>
      </p:pic>
      <p:sp>
        <p:nvSpPr>
          <p:cNvPr id="6" name="Rezervirano mjesto sadržaja 2">
            <a:extLst>
              <a:ext uri="{FF2B5EF4-FFF2-40B4-BE49-F238E27FC236}">
                <a16:creationId xmlns:a16="http://schemas.microsoft.com/office/drawing/2014/main" id="{3951C2E5-F44C-4196-94B7-1CBE14DA0972}"/>
              </a:ext>
            </a:extLst>
          </p:cNvPr>
          <p:cNvSpPr txBox="1">
            <a:spLocks/>
          </p:cNvSpPr>
          <p:nvPr/>
        </p:nvSpPr>
        <p:spPr>
          <a:xfrm>
            <a:off x="6148408" y="1041200"/>
            <a:ext cx="6043592" cy="337236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2000" b="1" dirty="0" err="1"/>
              <a:t>Look</a:t>
            </a:r>
            <a:r>
              <a:rPr lang="hr-HR" sz="2000" b="1" dirty="0"/>
              <a:t> at </a:t>
            </a:r>
            <a:r>
              <a:rPr lang="hr-HR" sz="2000" b="1" dirty="0" err="1"/>
              <a:t>the</a:t>
            </a:r>
            <a:r>
              <a:rPr lang="hr-HR" sz="2000" b="1" dirty="0"/>
              <a:t> list </a:t>
            </a:r>
            <a:r>
              <a:rPr lang="hr-HR" sz="2000" b="1" dirty="0" err="1"/>
              <a:t>of</a:t>
            </a:r>
            <a:r>
              <a:rPr lang="hr-HR" sz="2000" b="1" dirty="0"/>
              <a:t> </a:t>
            </a:r>
            <a:r>
              <a:rPr lang="hr-HR" sz="2000" b="1" dirty="0" err="1"/>
              <a:t>seven</a:t>
            </a:r>
            <a:r>
              <a:rPr lang="hr-HR" sz="2000" b="1" dirty="0"/>
              <a:t> free time </a:t>
            </a:r>
            <a:r>
              <a:rPr lang="hr-HR" sz="2000" b="1" dirty="0" err="1"/>
              <a:t>activities</a:t>
            </a:r>
            <a:r>
              <a:rPr lang="hr-HR" sz="2000" b="1" dirty="0"/>
              <a:t>. Put </a:t>
            </a:r>
            <a:r>
              <a:rPr lang="hr-HR" sz="2000" b="1" dirty="0" err="1"/>
              <a:t>them</a:t>
            </a:r>
            <a:r>
              <a:rPr lang="hr-HR" sz="2000" b="1" dirty="0"/>
              <a:t> </a:t>
            </a:r>
            <a:r>
              <a:rPr lang="hr-HR" sz="2000" b="1" dirty="0" err="1"/>
              <a:t>in</a:t>
            </a:r>
            <a:r>
              <a:rPr lang="hr-HR" sz="2000" b="1" dirty="0"/>
              <a:t> </a:t>
            </a:r>
            <a:r>
              <a:rPr lang="hr-HR" sz="2000" b="1" dirty="0" err="1"/>
              <a:t>order</a:t>
            </a:r>
            <a:r>
              <a:rPr lang="hr-HR" sz="2000" b="1" dirty="0"/>
              <a:t> </a:t>
            </a:r>
            <a:r>
              <a:rPr lang="hr-HR" sz="2000" b="1" dirty="0" err="1"/>
              <a:t>of</a:t>
            </a:r>
            <a:r>
              <a:rPr lang="hr-HR" sz="2000" b="1" dirty="0"/>
              <a:t> how </a:t>
            </a:r>
            <a:r>
              <a:rPr lang="hr-HR" sz="2000" b="1" dirty="0" err="1"/>
              <a:t>cool</a:t>
            </a:r>
            <a:r>
              <a:rPr lang="hr-HR" sz="2000" b="1" dirty="0"/>
              <a:t> </a:t>
            </a:r>
            <a:r>
              <a:rPr lang="hr-HR" sz="2000" b="1" dirty="0" err="1"/>
              <a:t>and</a:t>
            </a:r>
            <a:r>
              <a:rPr lang="hr-HR" sz="2000" b="1" dirty="0"/>
              <a:t> how </a:t>
            </a:r>
            <a:r>
              <a:rPr lang="hr-HR" sz="2000" b="1" dirty="0" err="1"/>
              <a:t>much</a:t>
            </a:r>
            <a:r>
              <a:rPr lang="hr-HR" sz="2000" b="1" dirty="0"/>
              <a:t> </a:t>
            </a:r>
            <a:r>
              <a:rPr lang="hr-HR" sz="2000" b="1" dirty="0" err="1"/>
              <a:t>fun</a:t>
            </a:r>
            <a:r>
              <a:rPr lang="hr-HR" sz="2000" b="1" dirty="0"/>
              <a:t> are </a:t>
            </a:r>
            <a:r>
              <a:rPr lang="hr-HR" sz="2000" b="1" dirty="0" err="1"/>
              <a:t>they</a:t>
            </a:r>
            <a:r>
              <a:rPr lang="hr-HR" sz="2000" b="1" dirty="0"/>
              <a:t> for </a:t>
            </a:r>
            <a:r>
              <a:rPr lang="hr-HR" sz="2000" b="1" dirty="0" err="1"/>
              <a:t>you</a:t>
            </a:r>
            <a:r>
              <a:rPr lang="hr-HR" sz="2000" b="1" dirty="0"/>
              <a:t>.</a:t>
            </a:r>
            <a:br>
              <a:rPr lang="hr-HR" sz="2000" b="1" dirty="0"/>
            </a:br>
            <a:r>
              <a:rPr lang="hr-HR" sz="2000" i="1" dirty="0"/>
              <a:t>Poredaj aktivnosti u prvom zadatku po tome koja aktivnost ti je najzabavnija do one koja ti je najmanje zabavna.</a:t>
            </a:r>
          </a:p>
          <a:p>
            <a:pPr marL="0" indent="0">
              <a:buFont typeface="Arial" panose="020B0604020202020204" pitchFamily="34" charset="0"/>
              <a:buNone/>
            </a:pPr>
            <a:r>
              <a:rPr lang="hr-HR" sz="2000" i="1" dirty="0"/>
              <a:t>Znaš li značenje svih tih izraza?</a:t>
            </a:r>
          </a:p>
        </p:txBody>
      </p:sp>
      <p:pic>
        <p:nvPicPr>
          <p:cNvPr id="2" name="Slika 1">
            <a:extLst>
              <a:ext uri="{FF2B5EF4-FFF2-40B4-BE49-F238E27FC236}">
                <a16:creationId xmlns:a16="http://schemas.microsoft.com/office/drawing/2014/main" id="{194CFD70-F5D2-4A9D-9CF7-9D2D70CECD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6463" y="2727382"/>
            <a:ext cx="5607117" cy="3945371"/>
          </a:xfrm>
          <a:prstGeom prst="rect">
            <a:avLst/>
          </a:prstGeom>
          <a:ln w="127000" cap="sq">
            <a:solidFill>
              <a:srgbClr val="C00000"/>
            </a:solidFill>
            <a:miter lim="800000"/>
          </a:ln>
          <a:effectLst>
            <a:outerShdw blurRad="57150" dist="50800" dir="2700000" algn="tl" rotWithShape="0">
              <a:srgbClr val="000000">
                <a:alpha val="40000"/>
              </a:srgbClr>
            </a:outerShdw>
          </a:effectLst>
        </p:spPr>
      </p:pic>
      <p:sp>
        <p:nvSpPr>
          <p:cNvPr id="22" name="Rezervirano mjesto sadržaja 2">
            <a:extLst>
              <a:ext uri="{FF2B5EF4-FFF2-40B4-BE49-F238E27FC236}">
                <a16:creationId xmlns:a16="http://schemas.microsoft.com/office/drawing/2014/main" id="{EFC3A125-38E4-4795-B74B-4A32DC39E181}"/>
              </a:ext>
            </a:extLst>
          </p:cNvPr>
          <p:cNvSpPr txBox="1">
            <a:spLocks/>
          </p:cNvSpPr>
          <p:nvPr/>
        </p:nvSpPr>
        <p:spPr>
          <a:xfrm>
            <a:off x="6305220" y="3784894"/>
            <a:ext cx="5257257" cy="352813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Tx/>
              <a:buChar char="-"/>
            </a:pPr>
            <a:r>
              <a:rPr lang="hr-HR" sz="2000" i="1" dirty="0"/>
              <a:t>baviti se sportom</a:t>
            </a:r>
          </a:p>
          <a:p>
            <a:pPr>
              <a:buFontTx/>
              <a:buChar char="-"/>
            </a:pPr>
            <a:r>
              <a:rPr lang="hr-HR" sz="2000" i="1" dirty="0"/>
              <a:t>gledati TV</a:t>
            </a:r>
          </a:p>
          <a:p>
            <a:pPr>
              <a:buFontTx/>
              <a:buChar char="-"/>
            </a:pPr>
            <a:r>
              <a:rPr lang="hr-HR" sz="2000" i="1" dirty="0"/>
              <a:t>čitati</a:t>
            </a:r>
          </a:p>
          <a:p>
            <a:pPr>
              <a:buFontTx/>
              <a:buChar char="-"/>
            </a:pPr>
            <a:r>
              <a:rPr lang="hr-HR" sz="2000" i="1" dirty="0"/>
              <a:t>voziti bicikl</a:t>
            </a:r>
          </a:p>
          <a:p>
            <a:pPr>
              <a:buFontTx/>
              <a:buChar char="-"/>
            </a:pPr>
            <a:r>
              <a:rPr lang="hr-HR" sz="2000" i="1" dirty="0"/>
              <a:t>igrati računalne igrice</a:t>
            </a:r>
          </a:p>
          <a:p>
            <a:pPr>
              <a:buFontTx/>
              <a:buChar char="-"/>
            </a:pPr>
            <a:r>
              <a:rPr lang="hr-HR" sz="2000" i="1" dirty="0"/>
              <a:t>voziti se na </a:t>
            </a:r>
            <a:r>
              <a:rPr lang="hr-HR" sz="2000" i="1" dirty="0" err="1"/>
              <a:t>skateboardu</a:t>
            </a:r>
            <a:r>
              <a:rPr lang="hr-HR" sz="2000" i="1" dirty="0"/>
              <a:t> ili na rolama</a:t>
            </a:r>
          </a:p>
          <a:p>
            <a:pPr>
              <a:buFontTx/>
              <a:buChar char="-"/>
            </a:pPr>
            <a:r>
              <a:rPr lang="hr-HR" sz="2000" i="1" dirty="0"/>
              <a:t>slušati glazbu</a:t>
            </a:r>
          </a:p>
        </p:txBody>
      </p:sp>
    </p:spTree>
    <p:extLst>
      <p:ext uri="{BB962C8B-B14F-4D97-AF65-F5344CB8AC3E}">
        <p14:creationId xmlns:p14="http://schemas.microsoft.com/office/powerpoint/2010/main" val="37705946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fltVal val="0"/>
                                          </p:val>
                                        </p:tav>
                                        <p:tav tm="100000">
                                          <p:val>
                                            <p:strVal val="#ppt_w"/>
                                          </p:val>
                                        </p:tav>
                                      </p:tavLst>
                                    </p:anim>
                                    <p:anim calcmode="lin" valueType="num">
                                      <p:cBhvr>
                                        <p:cTn id="20" dur="500" fill="hold"/>
                                        <p:tgtEl>
                                          <p:spTgt spid="2"/>
                                        </p:tgtEl>
                                        <p:attrNameLst>
                                          <p:attrName>ppt_h</p:attrName>
                                        </p:attrNameLst>
                                      </p:cBhvr>
                                      <p:tavLst>
                                        <p:tav tm="0">
                                          <p:val>
                                            <p:fltVal val="0"/>
                                          </p:val>
                                        </p:tav>
                                        <p:tav tm="100000">
                                          <p:val>
                                            <p:strVal val="#ppt_h"/>
                                          </p:val>
                                        </p:tav>
                                      </p:tavLst>
                                    </p:anim>
                                    <p:animEffect transition="in" filter="fade">
                                      <p:cBhvr>
                                        <p:cTn id="21" dur="500"/>
                                        <p:tgtEl>
                                          <p:spTgt spid="2"/>
                                        </p:tgtEl>
                                      </p:cBhvr>
                                    </p:animEffect>
                                  </p:childTnLst>
                                </p:cTn>
                              </p:par>
                              <p:par>
                                <p:cTn id="22" presetID="42" presetClass="entr" presetSubtype="0" fill="hold" grpId="0" nodeType="withEffect">
                                  <p:stCondLst>
                                    <p:cond delay="0"/>
                                  </p:stCondLst>
                                  <p:childTnLst>
                                    <p:set>
                                      <p:cBhvr>
                                        <p:cTn id="23" dur="1" fill="hold">
                                          <p:stCondLst>
                                            <p:cond delay="0"/>
                                          </p:stCondLst>
                                        </p:cTn>
                                        <p:tgtEl>
                                          <p:spTgt spid="6">
                                            <p:txEl>
                                              <p:pRg st="0" end="0"/>
                                            </p:txEl>
                                          </p:spTgt>
                                        </p:tgtEl>
                                        <p:attrNameLst>
                                          <p:attrName>style.visibility</p:attrName>
                                        </p:attrNameLst>
                                      </p:cBhvr>
                                      <p:to>
                                        <p:strVal val="visible"/>
                                      </p:to>
                                    </p:set>
                                    <p:animEffect transition="in" filter="fade">
                                      <p:cBhvr>
                                        <p:cTn id="24" dur="1000"/>
                                        <p:tgtEl>
                                          <p:spTgt spid="6">
                                            <p:txEl>
                                              <p:pRg st="0" end="0"/>
                                            </p:txEl>
                                          </p:spTgt>
                                        </p:tgtEl>
                                      </p:cBhvr>
                                    </p:animEffect>
                                    <p:anim calcmode="lin" valueType="num">
                                      <p:cBhvr>
                                        <p:cTn id="25"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26"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6">
                                            <p:txEl>
                                              <p:pRg st="1" end="1"/>
                                            </p:txEl>
                                          </p:spTgt>
                                        </p:tgtEl>
                                        <p:attrNameLst>
                                          <p:attrName>style.visibility</p:attrName>
                                        </p:attrNameLst>
                                      </p:cBhvr>
                                      <p:to>
                                        <p:strVal val="visible"/>
                                      </p:to>
                                    </p:set>
                                    <p:animEffect transition="in" filter="fade">
                                      <p:cBhvr>
                                        <p:cTn id="31" dur="1000"/>
                                        <p:tgtEl>
                                          <p:spTgt spid="6">
                                            <p:txEl>
                                              <p:pRg st="1" end="1"/>
                                            </p:txEl>
                                          </p:spTgt>
                                        </p:tgtEl>
                                      </p:cBhvr>
                                    </p:animEffect>
                                    <p:anim calcmode="lin" valueType="num">
                                      <p:cBhvr>
                                        <p:cTn id="32"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33"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22">
                                            <p:txEl>
                                              <p:pRg st="0" end="0"/>
                                            </p:txEl>
                                          </p:spTgt>
                                        </p:tgtEl>
                                        <p:attrNameLst>
                                          <p:attrName>style.visibility</p:attrName>
                                        </p:attrNameLst>
                                      </p:cBhvr>
                                      <p:to>
                                        <p:strVal val="visible"/>
                                      </p:to>
                                    </p:set>
                                    <p:animEffect transition="in" filter="fade">
                                      <p:cBhvr>
                                        <p:cTn id="38" dur="1000"/>
                                        <p:tgtEl>
                                          <p:spTgt spid="22">
                                            <p:txEl>
                                              <p:pRg st="0" end="0"/>
                                            </p:txEl>
                                          </p:spTgt>
                                        </p:tgtEl>
                                      </p:cBhvr>
                                    </p:animEffect>
                                    <p:anim calcmode="lin" valueType="num">
                                      <p:cBhvr>
                                        <p:cTn id="39" dur="1000" fill="hold"/>
                                        <p:tgtEl>
                                          <p:spTgt spid="22">
                                            <p:txEl>
                                              <p:pRg st="0" end="0"/>
                                            </p:txEl>
                                          </p:spTgt>
                                        </p:tgtEl>
                                        <p:attrNameLst>
                                          <p:attrName>ppt_x</p:attrName>
                                        </p:attrNameLst>
                                      </p:cBhvr>
                                      <p:tavLst>
                                        <p:tav tm="0">
                                          <p:val>
                                            <p:strVal val="#ppt_x"/>
                                          </p:val>
                                        </p:tav>
                                        <p:tav tm="100000">
                                          <p:val>
                                            <p:strVal val="#ppt_x"/>
                                          </p:val>
                                        </p:tav>
                                      </p:tavLst>
                                    </p:anim>
                                    <p:anim calcmode="lin" valueType="num">
                                      <p:cBhvr>
                                        <p:cTn id="40" dur="1000" fill="hold"/>
                                        <p:tgtEl>
                                          <p:spTgt spid="2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22">
                                            <p:txEl>
                                              <p:pRg st="1" end="1"/>
                                            </p:txEl>
                                          </p:spTgt>
                                        </p:tgtEl>
                                        <p:attrNameLst>
                                          <p:attrName>style.visibility</p:attrName>
                                        </p:attrNameLst>
                                      </p:cBhvr>
                                      <p:to>
                                        <p:strVal val="visible"/>
                                      </p:to>
                                    </p:set>
                                    <p:animEffect transition="in" filter="fade">
                                      <p:cBhvr>
                                        <p:cTn id="45" dur="1000"/>
                                        <p:tgtEl>
                                          <p:spTgt spid="22">
                                            <p:txEl>
                                              <p:pRg st="1" end="1"/>
                                            </p:txEl>
                                          </p:spTgt>
                                        </p:tgtEl>
                                      </p:cBhvr>
                                    </p:animEffect>
                                    <p:anim calcmode="lin" valueType="num">
                                      <p:cBhvr>
                                        <p:cTn id="46" dur="1000" fill="hold"/>
                                        <p:tgtEl>
                                          <p:spTgt spid="22">
                                            <p:txEl>
                                              <p:pRg st="1" end="1"/>
                                            </p:txEl>
                                          </p:spTgt>
                                        </p:tgtEl>
                                        <p:attrNameLst>
                                          <p:attrName>ppt_x</p:attrName>
                                        </p:attrNameLst>
                                      </p:cBhvr>
                                      <p:tavLst>
                                        <p:tav tm="0">
                                          <p:val>
                                            <p:strVal val="#ppt_x"/>
                                          </p:val>
                                        </p:tav>
                                        <p:tav tm="100000">
                                          <p:val>
                                            <p:strVal val="#ppt_x"/>
                                          </p:val>
                                        </p:tav>
                                      </p:tavLst>
                                    </p:anim>
                                    <p:anim calcmode="lin" valueType="num">
                                      <p:cBhvr>
                                        <p:cTn id="47" dur="1000" fill="hold"/>
                                        <p:tgtEl>
                                          <p:spTgt spid="2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grpId="0" nodeType="clickEffect">
                                  <p:stCondLst>
                                    <p:cond delay="0"/>
                                  </p:stCondLst>
                                  <p:childTnLst>
                                    <p:set>
                                      <p:cBhvr>
                                        <p:cTn id="51" dur="1" fill="hold">
                                          <p:stCondLst>
                                            <p:cond delay="0"/>
                                          </p:stCondLst>
                                        </p:cTn>
                                        <p:tgtEl>
                                          <p:spTgt spid="22">
                                            <p:txEl>
                                              <p:pRg st="2" end="2"/>
                                            </p:txEl>
                                          </p:spTgt>
                                        </p:tgtEl>
                                        <p:attrNameLst>
                                          <p:attrName>style.visibility</p:attrName>
                                        </p:attrNameLst>
                                      </p:cBhvr>
                                      <p:to>
                                        <p:strVal val="visible"/>
                                      </p:to>
                                    </p:set>
                                    <p:animEffect transition="in" filter="fade">
                                      <p:cBhvr>
                                        <p:cTn id="52" dur="1000"/>
                                        <p:tgtEl>
                                          <p:spTgt spid="22">
                                            <p:txEl>
                                              <p:pRg st="2" end="2"/>
                                            </p:txEl>
                                          </p:spTgt>
                                        </p:tgtEl>
                                      </p:cBhvr>
                                    </p:animEffect>
                                    <p:anim calcmode="lin" valueType="num">
                                      <p:cBhvr>
                                        <p:cTn id="53" dur="1000" fill="hold"/>
                                        <p:tgtEl>
                                          <p:spTgt spid="22">
                                            <p:txEl>
                                              <p:pRg st="2" end="2"/>
                                            </p:txEl>
                                          </p:spTgt>
                                        </p:tgtEl>
                                        <p:attrNameLst>
                                          <p:attrName>ppt_x</p:attrName>
                                        </p:attrNameLst>
                                      </p:cBhvr>
                                      <p:tavLst>
                                        <p:tav tm="0">
                                          <p:val>
                                            <p:strVal val="#ppt_x"/>
                                          </p:val>
                                        </p:tav>
                                        <p:tav tm="100000">
                                          <p:val>
                                            <p:strVal val="#ppt_x"/>
                                          </p:val>
                                        </p:tav>
                                      </p:tavLst>
                                    </p:anim>
                                    <p:anim calcmode="lin" valueType="num">
                                      <p:cBhvr>
                                        <p:cTn id="54" dur="1000" fill="hold"/>
                                        <p:tgtEl>
                                          <p:spTgt spid="2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grpId="0" nodeType="clickEffect">
                                  <p:stCondLst>
                                    <p:cond delay="0"/>
                                  </p:stCondLst>
                                  <p:childTnLst>
                                    <p:set>
                                      <p:cBhvr>
                                        <p:cTn id="58" dur="1" fill="hold">
                                          <p:stCondLst>
                                            <p:cond delay="0"/>
                                          </p:stCondLst>
                                        </p:cTn>
                                        <p:tgtEl>
                                          <p:spTgt spid="22">
                                            <p:txEl>
                                              <p:pRg st="3" end="3"/>
                                            </p:txEl>
                                          </p:spTgt>
                                        </p:tgtEl>
                                        <p:attrNameLst>
                                          <p:attrName>style.visibility</p:attrName>
                                        </p:attrNameLst>
                                      </p:cBhvr>
                                      <p:to>
                                        <p:strVal val="visible"/>
                                      </p:to>
                                    </p:set>
                                    <p:animEffect transition="in" filter="fade">
                                      <p:cBhvr>
                                        <p:cTn id="59" dur="1000"/>
                                        <p:tgtEl>
                                          <p:spTgt spid="22">
                                            <p:txEl>
                                              <p:pRg st="3" end="3"/>
                                            </p:txEl>
                                          </p:spTgt>
                                        </p:tgtEl>
                                      </p:cBhvr>
                                    </p:animEffect>
                                    <p:anim calcmode="lin" valueType="num">
                                      <p:cBhvr>
                                        <p:cTn id="60" dur="1000" fill="hold"/>
                                        <p:tgtEl>
                                          <p:spTgt spid="22">
                                            <p:txEl>
                                              <p:pRg st="3" end="3"/>
                                            </p:txEl>
                                          </p:spTgt>
                                        </p:tgtEl>
                                        <p:attrNameLst>
                                          <p:attrName>ppt_x</p:attrName>
                                        </p:attrNameLst>
                                      </p:cBhvr>
                                      <p:tavLst>
                                        <p:tav tm="0">
                                          <p:val>
                                            <p:strVal val="#ppt_x"/>
                                          </p:val>
                                        </p:tav>
                                        <p:tav tm="100000">
                                          <p:val>
                                            <p:strVal val="#ppt_x"/>
                                          </p:val>
                                        </p:tav>
                                      </p:tavLst>
                                    </p:anim>
                                    <p:anim calcmode="lin" valueType="num">
                                      <p:cBhvr>
                                        <p:cTn id="61" dur="1000" fill="hold"/>
                                        <p:tgtEl>
                                          <p:spTgt spid="2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grpId="0" nodeType="clickEffect">
                                  <p:stCondLst>
                                    <p:cond delay="0"/>
                                  </p:stCondLst>
                                  <p:childTnLst>
                                    <p:set>
                                      <p:cBhvr>
                                        <p:cTn id="65" dur="1" fill="hold">
                                          <p:stCondLst>
                                            <p:cond delay="0"/>
                                          </p:stCondLst>
                                        </p:cTn>
                                        <p:tgtEl>
                                          <p:spTgt spid="22">
                                            <p:txEl>
                                              <p:pRg st="4" end="4"/>
                                            </p:txEl>
                                          </p:spTgt>
                                        </p:tgtEl>
                                        <p:attrNameLst>
                                          <p:attrName>style.visibility</p:attrName>
                                        </p:attrNameLst>
                                      </p:cBhvr>
                                      <p:to>
                                        <p:strVal val="visible"/>
                                      </p:to>
                                    </p:set>
                                    <p:animEffect transition="in" filter="fade">
                                      <p:cBhvr>
                                        <p:cTn id="66" dur="1000"/>
                                        <p:tgtEl>
                                          <p:spTgt spid="22">
                                            <p:txEl>
                                              <p:pRg st="4" end="4"/>
                                            </p:txEl>
                                          </p:spTgt>
                                        </p:tgtEl>
                                      </p:cBhvr>
                                    </p:animEffect>
                                    <p:anim calcmode="lin" valueType="num">
                                      <p:cBhvr>
                                        <p:cTn id="67" dur="1000" fill="hold"/>
                                        <p:tgtEl>
                                          <p:spTgt spid="22">
                                            <p:txEl>
                                              <p:pRg st="4" end="4"/>
                                            </p:txEl>
                                          </p:spTgt>
                                        </p:tgtEl>
                                        <p:attrNameLst>
                                          <p:attrName>ppt_x</p:attrName>
                                        </p:attrNameLst>
                                      </p:cBhvr>
                                      <p:tavLst>
                                        <p:tav tm="0">
                                          <p:val>
                                            <p:strVal val="#ppt_x"/>
                                          </p:val>
                                        </p:tav>
                                        <p:tav tm="100000">
                                          <p:val>
                                            <p:strVal val="#ppt_x"/>
                                          </p:val>
                                        </p:tav>
                                      </p:tavLst>
                                    </p:anim>
                                    <p:anim calcmode="lin" valueType="num">
                                      <p:cBhvr>
                                        <p:cTn id="68" dur="1000" fill="hold"/>
                                        <p:tgtEl>
                                          <p:spTgt spid="22">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42" presetClass="entr" presetSubtype="0" fill="hold" grpId="0" nodeType="clickEffect">
                                  <p:stCondLst>
                                    <p:cond delay="0"/>
                                  </p:stCondLst>
                                  <p:childTnLst>
                                    <p:set>
                                      <p:cBhvr>
                                        <p:cTn id="72" dur="1" fill="hold">
                                          <p:stCondLst>
                                            <p:cond delay="0"/>
                                          </p:stCondLst>
                                        </p:cTn>
                                        <p:tgtEl>
                                          <p:spTgt spid="22">
                                            <p:txEl>
                                              <p:pRg st="5" end="5"/>
                                            </p:txEl>
                                          </p:spTgt>
                                        </p:tgtEl>
                                        <p:attrNameLst>
                                          <p:attrName>style.visibility</p:attrName>
                                        </p:attrNameLst>
                                      </p:cBhvr>
                                      <p:to>
                                        <p:strVal val="visible"/>
                                      </p:to>
                                    </p:set>
                                    <p:animEffect transition="in" filter="fade">
                                      <p:cBhvr>
                                        <p:cTn id="73" dur="1000"/>
                                        <p:tgtEl>
                                          <p:spTgt spid="22">
                                            <p:txEl>
                                              <p:pRg st="5" end="5"/>
                                            </p:txEl>
                                          </p:spTgt>
                                        </p:tgtEl>
                                      </p:cBhvr>
                                    </p:animEffect>
                                    <p:anim calcmode="lin" valueType="num">
                                      <p:cBhvr>
                                        <p:cTn id="74" dur="1000" fill="hold"/>
                                        <p:tgtEl>
                                          <p:spTgt spid="22">
                                            <p:txEl>
                                              <p:pRg st="5" end="5"/>
                                            </p:txEl>
                                          </p:spTgt>
                                        </p:tgtEl>
                                        <p:attrNameLst>
                                          <p:attrName>ppt_x</p:attrName>
                                        </p:attrNameLst>
                                      </p:cBhvr>
                                      <p:tavLst>
                                        <p:tav tm="0">
                                          <p:val>
                                            <p:strVal val="#ppt_x"/>
                                          </p:val>
                                        </p:tav>
                                        <p:tav tm="100000">
                                          <p:val>
                                            <p:strVal val="#ppt_x"/>
                                          </p:val>
                                        </p:tav>
                                      </p:tavLst>
                                    </p:anim>
                                    <p:anim calcmode="lin" valueType="num">
                                      <p:cBhvr>
                                        <p:cTn id="75" dur="1000" fill="hold"/>
                                        <p:tgtEl>
                                          <p:spTgt spid="22">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42" presetClass="entr" presetSubtype="0" fill="hold" grpId="0" nodeType="clickEffect">
                                  <p:stCondLst>
                                    <p:cond delay="0"/>
                                  </p:stCondLst>
                                  <p:childTnLst>
                                    <p:set>
                                      <p:cBhvr>
                                        <p:cTn id="79" dur="1" fill="hold">
                                          <p:stCondLst>
                                            <p:cond delay="0"/>
                                          </p:stCondLst>
                                        </p:cTn>
                                        <p:tgtEl>
                                          <p:spTgt spid="22">
                                            <p:txEl>
                                              <p:pRg st="6" end="6"/>
                                            </p:txEl>
                                          </p:spTgt>
                                        </p:tgtEl>
                                        <p:attrNameLst>
                                          <p:attrName>style.visibility</p:attrName>
                                        </p:attrNameLst>
                                      </p:cBhvr>
                                      <p:to>
                                        <p:strVal val="visible"/>
                                      </p:to>
                                    </p:set>
                                    <p:animEffect transition="in" filter="fade">
                                      <p:cBhvr>
                                        <p:cTn id="80" dur="1000"/>
                                        <p:tgtEl>
                                          <p:spTgt spid="22">
                                            <p:txEl>
                                              <p:pRg st="6" end="6"/>
                                            </p:txEl>
                                          </p:spTgt>
                                        </p:tgtEl>
                                      </p:cBhvr>
                                    </p:animEffect>
                                    <p:anim calcmode="lin" valueType="num">
                                      <p:cBhvr>
                                        <p:cTn id="81" dur="1000" fill="hold"/>
                                        <p:tgtEl>
                                          <p:spTgt spid="22">
                                            <p:txEl>
                                              <p:pRg st="6" end="6"/>
                                            </p:txEl>
                                          </p:spTgt>
                                        </p:tgtEl>
                                        <p:attrNameLst>
                                          <p:attrName>ppt_x</p:attrName>
                                        </p:attrNameLst>
                                      </p:cBhvr>
                                      <p:tavLst>
                                        <p:tav tm="0">
                                          <p:val>
                                            <p:strVal val="#ppt_x"/>
                                          </p:val>
                                        </p:tav>
                                        <p:tav tm="100000">
                                          <p:val>
                                            <p:strVal val="#ppt_x"/>
                                          </p:val>
                                        </p:tav>
                                      </p:tavLst>
                                    </p:anim>
                                    <p:anim calcmode="lin" valueType="num">
                                      <p:cBhvr>
                                        <p:cTn id="82" dur="1000" fill="hold"/>
                                        <p:tgtEl>
                                          <p:spTgt spid="22">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uiExpand="1" build="p"/>
      <p:bldP spid="22"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lika 3">
            <a:extLst>
              <a:ext uri="{FF2B5EF4-FFF2-40B4-BE49-F238E27FC236}">
                <a16:creationId xmlns:a16="http://schemas.microsoft.com/office/drawing/2014/main" id="{3101E6C4-B40B-4DC5-BA96-4E642029F64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20" y="0"/>
            <a:ext cx="5104059" cy="6858000"/>
          </a:xfrm>
          <a:prstGeom prst="rect">
            <a:avLst/>
          </a:prstGeom>
        </p:spPr>
      </p:pic>
      <p:sp>
        <p:nvSpPr>
          <p:cNvPr id="6" name="Rezervirano mjesto sadržaja 2">
            <a:extLst>
              <a:ext uri="{FF2B5EF4-FFF2-40B4-BE49-F238E27FC236}">
                <a16:creationId xmlns:a16="http://schemas.microsoft.com/office/drawing/2014/main" id="{3951C2E5-F44C-4196-94B7-1CBE14DA0972}"/>
              </a:ext>
            </a:extLst>
          </p:cNvPr>
          <p:cNvSpPr txBox="1">
            <a:spLocks/>
          </p:cNvSpPr>
          <p:nvPr/>
        </p:nvSpPr>
        <p:spPr>
          <a:xfrm>
            <a:off x="5182857" y="1073907"/>
            <a:ext cx="6043592" cy="337236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2000" b="1" dirty="0" err="1"/>
              <a:t>What</a:t>
            </a:r>
            <a:r>
              <a:rPr lang="hr-HR" sz="2000" b="1" dirty="0"/>
              <a:t> do </a:t>
            </a:r>
            <a:r>
              <a:rPr lang="hr-HR" sz="2000" b="1" dirty="0" err="1"/>
              <a:t>you</a:t>
            </a:r>
            <a:r>
              <a:rPr lang="hr-HR" sz="2000" b="1" dirty="0"/>
              <a:t> </a:t>
            </a:r>
            <a:r>
              <a:rPr lang="hr-HR" sz="2000" b="1" dirty="0" err="1"/>
              <a:t>like</a:t>
            </a:r>
            <a:r>
              <a:rPr lang="hr-HR" sz="2000" b="1" dirty="0"/>
              <a:t> to </a:t>
            </a:r>
            <a:r>
              <a:rPr lang="hr-HR" sz="2000" b="1" dirty="0" err="1"/>
              <a:t>read</a:t>
            </a:r>
            <a:r>
              <a:rPr lang="hr-HR" sz="2000" b="1" dirty="0"/>
              <a:t>?</a:t>
            </a:r>
            <a:br>
              <a:rPr lang="hr-HR" sz="2000" b="1" dirty="0"/>
            </a:br>
            <a:r>
              <a:rPr lang="hr-HR" sz="2000" i="1" dirty="0"/>
              <a:t>Što ti voliš čitati?</a:t>
            </a:r>
          </a:p>
          <a:p>
            <a:pPr marL="0" indent="0">
              <a:buFont typeface="Arial" panose="020B0604020202020204" pitchFamily="34" charset="0"/>
              <a:buNone/>
            </a:pPr>
            <a:r>
              <a:rPr lang="hr-HR" sz="2000" i="1" dirty="0"/>
              <a:t>Znaš li značenje svih riječi?</a:t>
            </a:r>
          </a:p>
        </p:txBody>
      </p:sp>
      <p:pic>
        <p:nvPicPr>
          <p:cNvPr id="2" name="Slika 1">
            <a:extLst>
              <a:ext uri="{FF2B5EF4-FFF2-40B4-BE49-F238E27FC236}">
                <a16:creationId xmlns:a16="http://schemas.microsoft.com/office/drawing/2014/main" id="{194CFD70-F5D2-4A9D-9CF7-9D2D70CECD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3317" y="1230052"/>
            <a:ext cx="4450143" cy="4933459"/>
          </a:xfrm>
          <a:prstGeom prst="rect">
            <a:avLst/>
          </a:prstGeom>
          <a:ln w="127000" cap="sq">
            <a:solidFill>
              <a:srgbClr val="C00000"/>
            </a:solidFill>
            <a:miter lim="800000"/>
          </a:ln>
          <a:effectLst>
            <a:outerShdw blurRad="57150" dist="50800" dir="2700000" algn="tl" rotWithShape="0">
              <a:srgbClr val="000000">
                <a:alpha val="40000"/>
              </a:srgbClr>
            </a:outerShdw>
          </a:effectLst>
        </p:spPr>
      </p:pic>
      <p:sp>
        <p:nvSpPr>
          <p:cNvPr id="22" name="Rezervirano mjesto sadržaja 2">
            <a:extLst>
              <a:ext uri="{FF2B5EF4-FFF2-40B4-BE49-F238E27FC236}">
                <a16:creationId xmlns:a16="http://schemas.microsoft.com/office/drawing/2014/main" id="{EFC3A125-38E4-4795-B74B-4A32DC39E181}"/>
              </a:ext>
            </a:extLst>
          </p:cNvPr>
          <p:cNvSpPr txBox="1">
            <a:spLocks/>
          </p:cNvSpPr>
          <p:nvPr/>
        </p:nvSpPr>
        <p:spPr>
          <a:xfrm>
            <a:off x="5117979" y="2373052"/>
            <a:ext cx="5257257" cy="352813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hr-HR" sz="2000" b="1" dirty="0" err="1"/>
              <a:t>comics</a:t>
            </a:r>
            <a:r>
              <a:rPr lang="hr-HR" sz="2000" i="1" dirty="0"/>
              <a:t>		stripovi</a:t>
            </a:r>
          </a:p>
          <a:p>
            <a:pPr marL="0" indent="0">
              <a:buNone/>
            </a:pPr>
            <a:r>
              <a:rPr lang="hr-HR" sz="2000" b="1" dirty="0" err="1"/>
              <a:t>poems</a:t>
            </a:r>
            <a:r>
              <a:rPr lang="hr-HR" sz="2000" i="1" dirty="0"/>
              <a:t>		pjesme</a:t>
            </a:r>
          </a:p>
          <a:p>
            <a:pPr marL="0" indent="0">
              <a:buNone/>
            </a:pPr>
            <a:r>
              <a:rPr lang="hr-HR" sz="2000" b="1" dirty="0" err="1"/>
              <a:t>websites</a:t>
            </a:r>
            <a:r>
              <a:rPr lang="hr-HR" sz="2000" i="1" dirty="0"/>
              <a:t>	Internet stranice</a:t>
            </a:r>
          </a:p>
          <a:p>
            <a:pPr marL="0" indent="0">
              <a:buNone/>
            </a:pPr>
            <a:r>
              <a:rPr lang="hr-HR" sz="2000" b="1" dirty="0" err="1"/>
              <a:t>novels</a:t>
            </a:r>
            <a:r>
              <a:rPr lang="hr-HR" sz="2000" i="1" dirty="0"/>
              <a:t>		romani</a:t>
            </a:r>
          </a:p>
          <a:p>
            <a:pPr marL="0" indent="0">
              <a:buNone/>
            </a:pPr>
            <a:r>
              <a:rPr lang="hr-HR" sz="2000" b="1" dirty="0" err="1"/>
              <a:t>magazines</a:t>
            </a:r>
            <a:r>
              <a:rPr lang="hr-HR" sz="2000" i="1" dirty="0"/>
              <a:t>	časopisi</a:t>
            </a:r>
          </a:p>
          <a:p>
            <a:pPr marL="0" indent="0">
              <a:buNone/>
            </a:pPr>
            <a:r>
              <a:rPr lang="hr-HR" sz="2000" b="1" dirty="0"/>
              <a:t>short </a:t>
            </a:r>
            <a:r>
              <a:rPr lang="hr-HR" sz="2000" b="1" dirty="0" err="1"/>
              <a:t>stories</a:t>
            </a:r>
            <a:r>
              <a:rPr lang="hr-HR" sz="2000" i="1" dirty="0"/>
              <a:t>	kratke priče</a:t>
            </a:r>
          </a:p>
          <a:p>
            <a:pPr marL="0" indent="0">
              <a:buNone/>
            </a:pPr>
            <a:r>
              <a:rPr lang="hr-HR" sz="2000" b="1" dirty="0" err="1"/>
              <a:t>newspapers</a:t>
            </a:r>
            <a:r>
              <a:rPr lang="hr-HR" sz="2000" i="1" dirty="0"/>
              <a:t>	novine</a:t>
            </a:r>
          </a:p>
        </p:txBody>
      </p:sp>
      <p:sp>
        <p:nvSpPr>
          <p:cNvPr id="9" name="Rezervirano mjesto sadržaja 2">
            <a:extLst>
              <a:ext uri="{FF2B5EF4-FFF2-40B4-BE49-F238E27FC236}">
                <a16:creationId xmlns:a16="http://schemas.microsoft.com/office/drawing/2014/main" id="{9D93CB6C-CCE3-45BC-B751-1E707CF5E948}"/>
              </a:ext>
            </a:extLst>
          </p:cNvPr>
          <p:cNvSpPr txBox="1">
            <a:spLocks/>
          </p:cNvSpPr>
          <p:nvPr/>
        </p:nvSpPr>
        <p:spPr>
          <a:xfrm>
            <a:off x="5117979" y="5592581"/>
            <a:ext cx="6043592" cy="337236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2000" b="1" dirty="0"/>
              <a:t>Do </a:t>
            </a:r>
            <a:r>
              <a:rPr lang="hr-HR" sz="2000" b="1" dirty="0" err="1"/>
              <a:t>you</a:t>
            </a:r>
            <a:r>
              <a:rPr lang="hr-HR" sz="2000" b="1" dirty="0"/>
              <a:t> </a:t>
            </a:r>
            <a:r>
              <a:rPr lang="hr-HR" sz="2000" b="1" dirty="0" err="1"/>
              <a:t>read</a:t>
            </a:r>
            <a:r>
              <a:rPr lang="hr-HR" sz="2000" b="1" dirty="0"/>
              <a:t> </a:t>
            </a:r>
            <a:r>
              <a:rPr lang="hr-HR" sz="2000" b="1" dirty="0" err="1"/>
              <a:t>comics</a:t>
            </a:r>
            <a:r>
              <a:rPr lang="hr-HR" sz="2000" b="1" dirty="0"/>
              <a:t>? </a:t>
            </a:r>
            <a:r>
              <a:rPr lang="hr-HR" sz="2000" b="1" dirty="0" err="1"/>
              <a:t>Which</a:t>
            </a:r>
            <a:r>
              <a:rPr lang="hr-HR" sz="2000" b="1" dirty="0"/>
              <a:t> </a:t>
            </a:r>
            <a:r>
              <a:rPr lang="hr-HR" sz="2000" b="1" dirty="0" err="1"/>
              <a:t>comics</a:t>
            </a:r>
            <a:r>
              <a:rPr lang="hr-HR" sz="2000" b="1" dirty="0"/>
              <a:t> do </a:t>
            </a:r>
            <a:r>
              <a:rPr lang="hr-HR" sz="2000" b="1" dirty="0" err="1"/>
              <a:t>you</a:t>
            </a:r>
            <a:r>
              <a:rPr lang="hr-HR" sz="2000" b="1" dirty="0"/>
              <a:t> </a:t>
            </a:r>
            <a:r>
              <a:rPr lang="hr-HR" sz="2000" b="1" dirty="0" err="1"/>
              <a:t>read</a:t>
            </a:r>
            <a:r>
              <a:rPr lang="hr-HR" sz="2000" b="1" dirty="0"/>
              <a:t>?</a:t>
            </a:r>
            <a:br>
              <a:rPr lang="hr-HR" sz="2000" b="1" dirty="0"/>
            </a:br>
            <a:r>
              <a:rPr lang="hr-HR" sz="2000" i="1" dirty="0"/>
              <a:t>Čitaš li ti stripove? Koje?</a:t>
            </a:r>
          </a:p>
        </p:txBody>
      </p:sp>
    </p:spTree>
    <p:extLst>
      <p:ext uri="{BB962C8B-B14F-4D97-AF65-F5344CB8AC3E}">
        <p14:creationId xmlns:p14="http://schemas.microsoft.com/office/powerpoint/2010/main" val="10668081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1000"/>
                                        <p:tgtEl>
                                          <p:spTgt spid="6">
                                            <p:txEl>
                                              <p:pRg st="0" end="0"/>
                                            </p:txEl>
                                          </p:spTgt>
                                        </p:tgtEl>
                                      </p:cBhvr>
                                    </p:animEffect>
                                    <p:anim calcmode="lin" valueType="num">
                                      <p:cBhvr>
                                        <p:cTn id="13"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6">
                                            <p:txEl>
                                              <p:pRg st="1" end="1"/>
                                            </p:txEl>
                                          </p:spTgt>
                                        </p:tgtEl>
                                        <p:attrNameLst>
                                          <p:attrName>style.visibility</p:attrName>
                                        </p:attrNameLst>
                                      </p:cBhvr>
                                      <p:to>
                                        <p:strVal val="visible"/>
                                      </p:to>
                                    </p:set>
                                    <p:animEffect transition="in" filter="fade">
                                      <p:cBhvr>
                                        <p:cTn id="19" dur="1000"/>
                                        <p:tgtEl>
                                          <p:spTgt spid="6">
                                            <p:txEl>
                                              <p:pRg st="1" end="1"/>
                                            </p:txEl>
                                          </p:spTgt>
                                        </p:tgtEl>
                                      </p:cBhvr>
                                    </p:animEffect>
                                    <p:anim calcmode="lin" valueType="num">
                                      <p:cBhvr>
                                        <p:cTn id="20"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22">
                                            <p:txEl>
                                              <p:pRg st="0" end="0"/>
                                            </p:txEl>
                                          </p:spTgt>
                                        </p:tgtEl>
                                        <p:attrNameLst>
                                          <p:attrName>style.visibility</p:attrName>
                                        </p:attrNameLst>
                                      </p:cBhvr>
                                      <p:to>
                                        <p:strVal val="visible"/>
                                      </p:to>
                                    </p:set>
                                    <p:animEffect transition="in" filter="fade">
                                      <p:cBhvr>
                                        <p:cTn id="26" dur="1000"/>
                                        <p:tgtEl>
                                          <p:spTgt spid="22">
                                            <p:txEl>
                                              <p:pRg st="0" end="0"/>
                                            </p:txEl>
                                          </p:spTgt>
                                        </p:tgtEl>
                                      </p:cBhvr>
                                    </p:animEffect>
                                    <p:anim calcmode="lin" valueType="num">
                                      <p:cBhvr>
                                        <p:cTn id="27" dur="1000" fill="hold"/>
                                        <p:tgtEl>
                                          <p:spTgt spid="22">
                                            <p:txEl>
                                              <p:pRg st="0" end="0"/>
                                            </p:txEl>
                                          </p:spTgt>
                                        </p:tgtEl>
                                        <p:attrNameLst>
                                          <p:attrName>ppt_x</p:attrName>
                                        </p:attrNameLst>
                                      </p:cBhvr>
                                      <p:tavLst>
                                        <p:tav tm="0">
                                          <p:val>
                                            <p:strVal val="#ppt_x"/>
                                          </p:val>
                                        </p:tav>
                                        <p:tav tm="100000">
                                          <p:val>
                                            <p:strVal val="#ppt_x"/>
                                          </p:val>
                                        </p:tav>
                                      </p:tavLst>
                                    </p:anim>
                                    <p:anim calcmode="lin" valueType="num">
                                      <p:cBhvr>
                                        <p:cTn id="28" dur="1000" fill="hold"/>
                                        <p:tgtEl>
                                          <p:spTgt spid="2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22">
                                            <p:txEl>
                                              <p:pRg st="1" end="1"/>
                                            </p:txEl>
                                          </p:spTgt>
                                        </p:tgtEl>
                                        <p:attrNameLst>
                                          <p:attrName>style.visibility</p:attrName>
                                        </p:attrNameLst>
                                      </p:cBhvr>
                                      <p:to>
                                        <p:strVal val="visible"/>
                                      </p:to>
                                    </p:set>
                                    <p:animEffect transition="in" filter="fade">
                                      <p:cBhvr>
                                        <p:cTn id="33" dur="1000"/>
                                        <p:tgtEl>
                                          <p:spTgt spid="22">
                                            <p:txEl>
                                              <p:pRg st="1" end="1"/>
                                            </p:txEl>
                                          </p:spTgt>
                                        </p:tgtEl>
                                      </p:cBhvr>
                                    </p:animEffect>
                                    <p:anim calcmode="lin" valueType="num">
                                      <p:cBhvr>
                                        <p:cTn id="34" dur="1000" fill="hold"/>
                                        <p:tgtEl>
                                          <p:spTgt spid="22">
                                            <p:txEl>
                                              <p:pRg st="1" end="1"/>
                                            </p:txEl>
                                          </p:spTgt>
                                        </p:tgtEl>
                                        <p:attrNameLst>
                                          <p:attrName>ppt_x</p:attrName>
                                        </p:attrNameLst>
                                      </p:cBhvr>
                                      <p:tavLst>
                                        <p:tav tm="0">
                                          <p:val>
                                            <p:strVal val="#ppt_x"/>
                                          </p:val>
                                        </p:tav>
                                        <p:tav tm="100000">
                                          <p:val>
                                            <p:strVal val="#ppt_x"/>
                                          </p:val>
                                        </p:tav>
                                      </p:tavLst>
                                    </p:anim>
                                    <p:anim calcmode="lin" valueType="num">
                                      <p:cBhvr>
                                        <p:cTn id="35" dur="1000" fill="hold"/>
                                        <p:tgtEl>
                                          <p:spTgt spid="2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22">
                                            <p:txEl>
                                              <p:pRg st="2" end="2"/>
                                            </p:txEl>
                                          </p:spTgt>
                                        </p:tgtEl>
                                        <p:attrNameLst>
                                          <p:attrName>style.visibility</p:attrName>
                                        </p:attrNameLst>
                                      </p:cBhvr>
                                      <p:to>
                                        <p:strVal val="visible"/>
                                      </p:to>
                                    </p:set>
                                    <p:animEffect transition="in" filter="fade">
                                      <p:cBhvr>
                                        <p:cTn id="40" dur="1000"/>
                                        <p:tgtEl>
                                          <p:spTgt spid="22">
                                            <p:txEl>
                                              <p:pRg st="2" end="2"/>
                                            </p:txEl>
                                          </p:spTgt>
                                        </p:tgtEl>
                                      </p:cBhvr>
                                    </p:animEffect>
                                    <p:anim calcmode="lin" valueType="num">
                                      <p:cBhvr>
                                        <p:cTn id="41" dur="1000" fill="hold"/>
                                        <p:tgtEl>
                                          <p:spTgt spid="22">
                                            <p:txEl>
                                              <p:pRg st="2" end="2"/>
                                            </p:txEl>
                                          </p:spTgt>
                                        </p:tgtEl>
                                        <p:attrNameLst>
                                          <p:attrName>ppt_x</p:attrName>
                                        </p:attrNameLst>
                                      </p:cBhvr>
                                      <p:tavLst>
                                        <p:tav tm="0">
                                          <p:val>
                                            <p:strVal val="#ppt_x"/>
                                          </p:val>
                                        </p:tav>
                                        <p:tav tm="100000">
                                          <p:val>
                                            <p:strVal val="#ppt_x"/>
                                          </p:val>
                                        </p:tav>
                                      </p:tavLst>
                                    </p:anim>
                                    <p:anim calcmode="lin" valueType="num">
                                      <p:cBhvr>
                                        <p:cTn id="42" dur="1000" fill="hold"/>
                                        <p:tgtEl>
                                          <p:spTgt spid="2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22">
                                            <p:txEl>
                                              <p:pRg st="3" end="3"/>
                                            </p:txEl>
                                          </p:spTgt>
                                        </p:tgtEl>
                                        <p:attrNameLst>
                                          <p:attrName>style.visibility</p:attrName>
                                        </p:attrNameLst>
                                      </p:cBhvr>
                                      <p:to>
                                        <p:strVal val="visible"/>
                                      </p:to>
                                    </p:set>
                                    <p:animEffect transition="in" filter="fade">
                                      <p:cBhvr>
                                        <p:cTn id="47" dur="1000"/>
                                        <p:tgtEl>
                                          <p:spTgt spid="22">
                                            <p:txEl>
                                              <p:pRg st="3" end="3"/>
                                            </p:txEl>
                                          </p:spTgt>
                                        </p:tgtEl>
                                      </p:cBhvr>
                                    </p:animEffect>
                                    <p:anim calcmode="lin" valueType="num">
                                      <p:cBhvr>
                                        <p:cTn id="48" dur="1000" fill="hold"/>
                                        <p:tgtEl>
                                          <p:spTgt spid="22">
                                            <p:txEl>
                                              <p:pRg st="3" end="3"/>
                                            </p:txEl>
                                          </p:spTgt>
                                        </p:tgtEl>
                                        <p:attrNameLst>
                                          <p:attrName>ppt_x</p:attrName>
                                        </p:attrNameLst>
                                      </p:cBhvr>
                                      <p:tavLst>
                                        <p:tav tm="0">
                                          <p:val>
                                            <p:strVal val="#ppt_x"/>
                                          </p:val>
                                        </p:tav>
                                        <p:tav tm="100000">
                                          <p:val>
                                            <p:strVal val="#ppt_x"/>
                                          </p:val>
                                        </p:tav>
                                      </p:tavLst>
                                    </p:anim>
                                    <p:anim calcmode="lin" valueType="num">
                                      <p:cBhvr>
                                        <p:cTn id="49" dur="1000" fill="hold"/>
                                        <p:tgtEl>
                                          <p:spTgt spid="2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grpId="0" nodeType="clickEffect">
                                  <p:stCondLst>
                                    <p:cond delay="0"/>
                                  </p:stCondLst>
                                  <p:childTnLst>
                                    <p:set>
                                      <p:cBhvr>
                                        <p:cTn id="53" dur="1" fill="hold">
                                          <p:stCondLst>
                                            <p:cond delay="0"/>
                                          </p:stCondLst>
                                        </p:cTn>
                                        <p:tgtEl>
                                          <p:spTgt spid="22">
                                            <p:txEl>
                                              <p:pRg st="4" end="4"/>
                                            </p:txEl>
                                          </p:spTgt>
                                        </p:tgtEl>
                                        <p:attrNameLst>
                                          <p:attrName>style.visibility</p:attrName>
                                        </p:attrNameLst>
                                      </p:cBhvr>
                                      <p:to>
                                        <p:strVal val="visible"/>
                                      </p:to>
                                    </p:set>
                                    <p:animEffect transition="in" filter="fade">
                                      <p:cBhvr>
                                        <p:cTn id="54" dur="1000"/>
                                        <p:tgtEl>
                                          <p:spTgt spid="22">
                                            <p:txEl>
                                              <p:pRg st="4" end="4"/>
                                            </p:txEl>
                                          </p:spTgt>
                                        </p:tgtEl>
                                      </p:cBhvr>
                                    </p:animEffect>
                                    <p:anim calcmode="lin" valueType="num">
                                      <p:cBhvr>
                                        <p:cTn id="55" dur="1000" fill="hold"/>
                                        <p:tgtEl>
                                          <p:spTgt spid="22">
                                            <p:txEl>
                                              <p:pRg st="4" end="4"/>
                                            </p:txEl>
                                          </p:spTgt>
                                        </p:tgtEl>
                                        <p:attrNameLst>
                                          <p:attrName>ppt_x</p:attrName>
                                        </p:attrNameLst>
                                      </p:cBhvr>
                                      <p:tavLst>
                                        <p:tav tm="0">
                                          <p:val>
                                            <p:strVal val="#ppt_x"/>
                                          </p:val>
                                        </p:tav>
                                        <p:tav tm="100000">
                                          <p:val>
                                            <p:strVal val="#ppt_x"/>
                                          </p:val>
                                        </p:tav>
                                      </p:tavLst>
                                    </p:anim>
                                    <p:anim calcmode="lin" valueType="num">
                                      <p:cBhvr>
                                        <p:cTn id="56" dur="1000" fill="hold"/>
                                        <p:tgtEl>
                                          <p:spTgt spid="22">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grpId="0" nodeType="clickEffect">
                                  <p:stCondLst>
                                    <p:cond delay="0"/>
                                  </p:stCondLst>
                                  <p:childTnLst>
                                    <p:set>
                                      <p:cBhvr>
                                        <p:cTn id="60" dur="1" fill="hold">
                                          <p:stCondLst>
                                            <p:cond delay="0"/>
                                          </p:stCondLst>
                                        </p:cTn>
                                        <p:tgtEl>
                                          <p:spTgt spid="22">
                                            <p:txEl>
                                              <p:pRg st="5" end="5"/>
                                            </p:txEl>
                                          </p:spTgt>
                                        </p:tgtEl>
                                        <p:attrNameLst>
                                          <p:attrName>style.visibility</p:attrName>
                                        </p:attrNameLst>
                                      </p:cBhvr>
                                      <p:to>
                                        <p:strVal val="visible"/>
                                      </p:to>
                                    </p:set>
                                    <p:animEffect transition="in" filter="fade">
                                      <p:cBhvr>
                                        <p:cTn id="61" dur="1000"/>
                                        <p:tgtEl>
                                          <p:spTgt spid="22">
                                            <p:txEl>
                                              <p:pRg st="5" end="5"/>
                                            </p:txEl>
                                          </p:spTgt>
                                        </p:tgtEl>
                                      </p:cBhvr>
                                    </p:animEffect>
                                    <p:anim calcmode="lin" valueType="num">
                                      <p:cBhvr>
                                        <p:cTn id="62" dur="1000" fill="hold"/>
                                        <p:tgtEl>
                                          <p:spTgt spid="22">
                                            <p:txEl>
                                              <p:pRg st="5" end="5"/>
                                            </p:txEl>
                                          </p:spTgt>
                                        </p:tgtEl>
                                        <p:attrNameLst>
                                          <p:attrName>ppt_x</p:attrName>
                                        </p:attrNameLst>
                                      </p:cBhvr>
                                      <p:tavLst>
                                        <p:tav tm="0">
                                          <p:val>
                                            <p:strVal val="#ppt_x"/>
                                          </p:val>
                                        </p:tav>
                                        <p:tav tm="100000">
                                          <p:val>
                                            <p:strVal val="#ppt_x"/>
                                          </p:val>
                                        </p:tav>
                                      </p:tavLst>
                                    </p:anim>
                                    <p:anim calcmode="lin" valueType="num">
                                      <p:cBhvr>
                                        <p:cTn id="63" dur="1000" fill="hold"/>
                                        <p:tgtEl>
                                          <p:spTgt spid="22">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grpId="0" nodeType="clickEffect">
                                  <p:stCondLst>
                                    <p:cond delay="0"/>
                                  </p:stCondLst>
                                  <p:childTnLst>
                                    <p:set>
                                      <p:cBhvr>
                                        <p:cTn id="67" dur="1" fill="hold">
                                          <p:stCondLst>
                                            <p:cond delay="0"/>
                                          </p:stCondLst>
                                        </p:cTn>
                                        <p:tgtEl>
                                          <p:spTgt spid="22">
                                            <p:txEl>
                                              <p:pRg st="6" end="6"/>
                                            </p:txEl>
                                          </p:spTgt>
                                        </p:tgtEl>
                                        <p:attrNameLst>
                                          <p:attrName>style.visibility</p:attrName>
                                        </p:attrNameLst>
                                      </p:cBhvr>
                                      <p:to>
                                        <p:strVal val="visible"/>
                                      </p:to>
                                    </p:set>
                                    <p:animEffect transition="in" filter="fade">
                                      <p:cBhvr>
                                        <p:cTn id="68" dur="1000"/>
                                        <p:tgtEl>
                                          <p:spTgt spid="22">
                                            <p:txEl>
                                              <p:pRg st="6" end="6"/>
                                            </p:txEl>
                                          </p:spTgt>
                                        </p:tgtEl>
                                      </p:cBhvr>
                                    </p:animEffect>
                                    <p:anim calcmode="lin" valueType="num">
                                      <p:cBhvr>
                                        <p:cTn id="69" dur="1000" fill="hold"/>
                                        <p:tgtEl>
                                          <p:spTgt spid="22">
                                            <p:txEl>
                                              <p:pRg st="6" end="6"/>
                                            </p:txEl>
                                          </p:spTgt>
                                        </p:tgtEl>
                                        <p:attrNameLst>
                                          <p:attrName>ppt_x</p:attrName>
                                        </p:attrNameLst>
                                      </p:cBhvr>
                                      <p:tavLst>
                                        <p:tav tm="0">
                                          <p:val>
                                            <p:strVal val="#ppt_x"/>
                                          </p:val>
                                        </p:tav>
                                        <p:tav tm="100000">
                                          <p:val>
                                            <p:strVal val="#ppt_x"/>
                                          </p:val>
                                        </p:tav>
                                      </p:tavLst>
                                    </p:anim>
                                    <p:anim calcmode="lin" valueType="num">
                                      <p:cBhvr>
                                        <p:cTn id="70" dur="1000" fill="hold"/>
                                        <p:tgtEl>
                                          <p:spTgt spid="22">
                                            <p:txEl>
                                              <p:pRg st="6" end="6"/>
                                            </p:txEl>
                                          </p:spTgt>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9">
                                            <p:txEl>
                                              <p:pRg st="0" end="0"/>
                                            </p:txEl>
                                          </p:spTgt>
                                        </p:tgtEl>
                                        <p:attrNameLst>
                                          <p:attrName>style.visibility</p:attrName>
                                        </p:attrNameLst>
                                      </p:cBhvr>
                                      <p:to>
                                        <p:strVal val="visible"/>
                                      </p:to>
                                    </p:set>
                                    <p:animEffect transition="in" filter="fade">
                                      <p:cBhvr>
                                        <p:cTn id="73" dur="1000"/>
                                        <p:tgtEl>
                                          <p:spTgt spid="9">
                                            <p:txEl>
                                              <p:pRg st="0" end="0"/>
                                            </p:txEl>
                                          </p:spTgt>
                                        </p:tgtEl>
                                      </p:cBhvr>
                                    </p:animEffect>
                                    <p:anim calcmode="lin" valueType="num">
                                      <p:cBhvr>
                                        <p:cTn id="74"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75" dur="10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22" grpId="0" build="p"/>
      <p:bldP spid="9"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lika 3">
            <a:extLst>
              <a:ext uri="{FF2B5EF4-FFF2-40B4-BE49-F238E27FC236}">
                <a16:creationId xmlns:a16="http://schemas.microsoft.com/office/drawing/2014/main" id="{3101E6C4-B40B-4DC5-BA96-4E642029F64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40" y="0"/>
            <a:ext cx="5104059" cy="6858000"/>
          </a:xfrm>
          <a:prstGeom prst="rect">
            <a:avLst/>
          </a:prstGeom>
        </p:spPr>
      </p:pic>
      <p:sp>
        <p:nvSpPr>
          <p:cNvPr id="6" name="Rezervirano mjesto sadržaja 2">
            <a:extLst>
              <a:ext uri="{FF2B5EF4-FFF2-40B4-BE49-F238E27FC236}">
                <a16:creationId xmlns:a16="http://schemas.microsoft.com/office/drawing/2014/main" id="{3951C2E5-F44C-4196-94B7-1CBE14DA0972}"/>
              </a:ext>
            </a:extLst>
          </p:cNvPr>
          <p:cNvSpPr txBox="1">
            <a:spLocks/>
          </p:cNvSpPr>
          <p:nvPr/>
        </p:nvSpPr>
        <p:spPr>
          <a:xfrm>
            <a:off x="6560820" y="548127"/>
            <a:ext cx="5513299" cy="337236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2000" b="1" dirty="0" err="1"/>
              <a:t>Look</a:t>
            </a:r>
            <a:r>
              <a:rPr lang="hr-HR" sz="2000" b="1" dirty="0"/>
              <a:t> at </a:t>
            </a:r>
            <a:r>
              <a:rPr lang="hr-HR" sz="2000" b="1" dirty="0" err="1"/>
              <a:t>the</a:t>
            </a:r>
            <a:r>
              <a:rPr lang="hr-HR" sz="2000" b="1" dirty="0"/>
              <a:t> </a:t>
            </a:r>
            <a:r>
              <a:rPr lang="hr-HR" sz="2000" b="1" dirty="0" err="1"/>
              <a:t>comic</a:t>
            </a:r>
            <a:r>
              <a:rPr lang="hr-HR" sz="2000" b="1" dirty="0"/>
              <a:t> </a:t>
            </a:r>
            <a:r>
              <a:rPr lang="hr-HR" sz="2000" b="1" dirty="0" err="1"/>
              <a:t>in</a:t>
            </a:r>
            <a:r>
              <a:rPr lang="hr-HR" sz="2000" b="1" dirty="0"/>
              <a:t> </a:t>
            </a:r>
            <a:r>
              <a:rPr lang="hr-HR" sz="2000" b="1" dirty="0" err="1"/>
              <a:t>task</a:t>
            </a:r>
            <a:r>
              <a:rPr lang="hr-HR" sz="2000" b="1" dirty="0"/>
              <a:t> 3! Who </a:t>
            </a:r>
            <a:r>
              <a:rPr lang="hr-HR" sz="2000" b="1" dirty="0" err="1"/>
              <a:t>is</a:t>
            </a:r>
            <a:r>
              <a:rPr lang="hr-HR" sz="2000" b="1" dirty="0"/>
              <a:t> </a:t>
            </a:r>
            <a:r>
              <a:rPr lang="hr-HR" sz="2000" b="1" dirty="0" err="1"/>
              <a:t>the</a:t>
            </a:r>
            <a:r>
              <a:rPr lang="hr-HR" sz="2000" b="1" dirty="0"/>
              <a:t> </a:t>
            </a:r>
            <a:r>
              <a:rPr lang="hr-HR" sz="2000" b="1" dirty="0" err="1"/>
              <a:t>main</a:t>
            </a:r>
            <a:r>
              <a:rPr lang="hr-HR" sz="2000" b="1" dirty="0"/>
              <a:t> </a:t>
            </a:r>
            <a:r>
              <a:rPr lang="hr-HR" sz="2000" b="1" dirty="0" err="1"/>
              <a:t>character</a:t>
            </a:r>
            <a:r>
              <a:rPr lang="hr-HR" sz="2000" b="1" dirty="0"/>
              <a:t>? </a:t>
            </a:r>
            <a:br>
              <a:rPr lang="hr-HR" sz="2000" b="1" dirty="0"/>
            </a:br>
            <a:r>
              <a:rPr lang="hr-HR" sz="2000" i="1" dirty="0"/>
              <a:t>Pogledaj strip u 3. zadatku. Tko je glavni lik stripa?</a:t>
            </a:r>
          </a:p>
          <a:p>
            <a:pPr marL="0" indent="0">
              <a:buFont typeface="Arial" panose="020B0604020202020204" pitchFamily="34" charset="0"/>
              <a:buNone/>
            </a:pPr>
            <a:r>
              <a:rPr lang="hr-HR" sz="2000" b="1" u="sng" dirty="0" err="1"/>
              <a:t>Inspector</a:t>
            </a:r>
            <a:r>
              <a:rPr lang="hr-HR" sz="2000" b="1" u="sng" dirty="0"/>
              <a:t> J</a:t>
            </a:r>
          </a:p>
          <a:p>
            <a:pPr marL="0" indent="0">
              <a:buFont typeface="Arial" panose="020B0604020202020204" pitchFamily="34" charset="0"/>
              <a:buNone/>
            </a:pPr>
            <a:r>
              <a:rPr lang="hr-HR" sz="2000" b="1" dirty="0" err="1"/>
              <a:t>Read</a:t>
            </a:r>
            <a:r>
              <a:rPr lang="hr-HR" sz="2000" b="1" dirty="0"/>
              <a:t> </a:t>
            </a:r>
            <a:r>
              <a:rPr lang="hr-HR" sz="2000" b="1" dirty="0" err="1"/>
              <a:t>the</a:t>
            </a:r>
            <a:r>
              <a:rPr lang="hr-HR" sz="2000" b="1" dirty="0"/>
              <a:t> </a:t>
            </a:r>
            <a:r>
              <a:rPr lang="hr-HR" sz="2000" b="1" dirty="0" err="1"/>
              <a:t>text</a:t>
            </a:r>
            <a:r>
              <a:rPr lang="hr-HR" sz="2000" b="1" dirty="0"/>
              <a:t> </a:t>
            </a:r>
            <a:r>
              <a:rPr lang="hr-HR" sz="2000" b="1" dirty="0" err="1"/>
              <a:t>and</a:t>
            </a:r>
            <a:r>
              <a:rPr lang="hr-HR" sz="2000" b="1" dirty="0"/>
              <a:t> </a:t>
            </a:r>
            <a:r>
              <a:rPr lang="hr-HR" sz="2000" b="1" dirty="0" err="1"/>
              <a:t>guess</a:t>
            </a:r>
            <a:r>
              <a:rPr lang="hr-HR" sz="2000" b="1" dirty="0"/>
              <a:t> </a:t>
            </a:r>
            <a:r>
              <a:rPr lang="hr-HR" sz="2000" b="1" dirty="0" err="1"/>
              <a:t>who</a:t>
            </a:r>
            <a:r>
              <a:rPr lang="hr-HR" sz="2000" b="1" dirty="0"/>
              <a:t> </a:t>
            </a:r>
            <a:r>
              <a:rPr lang="hr-HR" sz="2000" b="1" dirty="0" err="1"/>
              <a:t>is</a:t>
            </a:r>
            <a:r>
              <a:rPr lang="hr-HR" sz="2000" b="1" dirty="0"/>
              <a:t> </a:t>
            </a:r>
            <a:r>
              <a:rPr lang="hr-HR" sz="2000" b="1" dirty="0" err="1"/>
              <a:t>the</a:t>
            </a:r>
            <a:r>
              <a:rPr lang="hr-HR" sz="2000" b="1" dirty="0"/>
              <a:t> </a:t>
            </a:r>
            <a:r>
              <a:rPr lang="hr-HR" sz="2000" b="1" dirty="0" err="1"/>
              <a:t>thief</a:t>
            </a:r>
            <a:r>
              <a:rPr lang="hr-HR" sz="2000" b="1" dirty="0"/>
              <a:t>.</a:t>
            </a:r>
            <a:br>
              <a:rPr lang="hr-HR" sz="2000" i="1" dirty="0"/>
            </a:br>
            <a:r>
              <a:rPr lang="hr-HR" sz="2000" i="1" dirty="0"/>
              <a:t>Pročitaj tekst i probaj pogoditi tko je kradljivac?</a:t>
            </a:r>
          </a:p>
        </p:txBody>
      </p:sp>
      <p:pic>
        <p:nvPicPr>
          <p:cNvPr id="2" name="Slika 1">
            <a:extLst>
              <a:ext uri="{FF2B5EF4-FFF2-40B4-BE49-F238E27FC236}">
                <a16:creationId xmlns:a16="http://schemas.microsoft.com/office/drawing/2014/main" id="{194CFD70-F5D2-4A9D-9CF7-9D2D70CECD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7881" y="94658"/>
            <a:ext cx="5962463" cy="4088722"/>
          </a:xfrm>
          <a:prstGeom prst="rect">
            <a:avLst/>
          </a:prstGeom>
          <a:ln w="127000" cap="sq">
            <a:solidFill>
              <a:srgbClr val="C00000"/>
            </a:solidFill>
            <a:miter lim="800000"/>
          </a:ln>
          <a:effectLst>
            <a:outerShdw blurRad="57150" dist="50800" dir="2700000" algn="tl" rotWithShape="0">
              <a:srgbClr val="000000">
                <a:alpha val="40000"/>
              </a:srgbClr>
            </a:outerShdw>
          </a:effectLst>
        </p:spPr>
      </p:pic>
      <p:pic>
        <p:nvPicPr>
          <p:cNvPr id="3" name="Slika 2">
            <a:extLst>
              <a:ext uri="{FF2B5EF4-FFF2-40B4-BE49-F238E27FC236}">
                <a16:creationId xmlns:a16="http://schemas.microsoft.com/office/drawing/2014/main" id="{E4643D2D-9CF6-446B-B29B-E0D748046583}"/>
              </a:ext>
            </a:extLst>
          </p:cNvPr>
          <p:cNvPicPr>
            <a:picLocks noChangeAspect="1"/>
          </p:cNvPicPr>
          <p:nvPr/>
        </p:nvPicPr>
        <p:blipFill>
          <a:blip r:embed="rId4"/>
          <a:stretch>
            <a:fillRect/>
          </a:stretch>
        </p:blipFill>
        <p:spPr>
          <a:xfrm>
            <a:off x="6037918" y="2991142"/>
            <a:ext cx="6043592" cy="3753071"/>
          </a:xfrm>
          <a:prstGeom prst="rect">
            <a:avLst/>
          </a:prstGeom>
          <a:ln w="127000" cap="sq">
            <a:solidFill>
              <a:srgbClr val="C00000"/>
            </a:solidFill>
            <a:miter lim="800000"/>
          </a:ln>
          <a:effectLst>
            <a:outerShdw blurRad="57150" dist="50800" dir="2700000" algn="tl" rotWithShape="0">
              <a:srgbClr val="000000">
                <a:alpha val="40000"/>
              </a:srgbClr>
            </a:outerShdw>
          </a:effectLst>
        </p:spPr>
      </p:pic>
    </p:spTree>
    <p:extLst>
      <p:ext uri="{BB962C8B-B14F-4D97-AF65-F5344CB8AC3E}">
        <p14:creationId xmlns:p14="http://schemas.microsoft.com/office/powerpoint/2010/main" val="20899334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par>
                                <p:cTn id="15" presetID="42" presetClass="entr" presetSubtype="0" fill="hold" grpId="0" nodeType="with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fade">
                                      <p:cBhvr>
                                        <p:cTn id="17" dur="1000"/>
                                        <p:tgtEl>
                                          <p:spTgt spid="6">
                                            <p:txEl>
                                              <p:pRg st="0" end="0"/>
                                            </p:txEl>
                                          </p:spTgt>
                                        </p:tgtEl>
                                      </p:cBhvr>
                                    </p:animEffect>
                                    <p:anim calcmode="lin" valueType="num">
                                      <p:cBhvr>
                                        <p:cTn id="18"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9"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6">
                                            <p:txEl>
                                              <p:pRg st="1" end="1"/>
                                            </p:txEl>
                                          </p:spTgt>
                                        </p:tgtEl>
                                        <p:attrNameLst>
                                          <p:attrName>style.visibility</p:attrName>
                                        </p:attrNameLst>
                                      </p:cBhvr>
                                      <p:to>
                                        <p:strVal val="visible"/>
                                      </p:to>
                                    </p:set>
                                    <p:animEffect transition="in" filter="fade">
                                      <p:cBhvr>
                                        <p:cTn id="24" dur="1000"/>
                                        <p:tgtEl>
                                          <p:spTgt spid="6">
                                            <p:txEl>
                                              <p:pRg st="1" end="1"/>
                                            </p:txEl>
                                          </p:spTgt>
                                        </p:tgtEl>
                                      </p:cBhvr>
                                    </p:animEffect>
                                    <p:anim calcmode="lin" valueType="num">
                                      <p:cBhvr>
                                        <p:cTn id="25"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26"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6">
                                            <p:txEl>
                                              <p:pRg st="2" end="2"/>
                                            </p:txEl>
                                          </p:spTgt>
                                        </p:tgtEl>
                                        <p:attrNameLst>
                                          <p:attrName>style.visibility</p:attrName>
                                        </p:attrNameLst>
                                      </p:cBhvr>
                                      <p:to>
                                        <p:strVal val="visible"/>
                                      </p:to>
                                    </p:set>
                                    <p:animEffect transition="in" filter="fade">
                                      <p:cBhvr>
                                        <p:cTn id="31" dur="1000"/>
                                        <p:tgtEl>
                                          <p:spTgt spid="6">
                                            <p:txEl>
                                              <p:pRg st="2" end="2"/>
                                            </p:txEl>
                                          </p:spTgt>
                                        </p:tgtEl>
                                      </p:cBhvr>
                                    </p:animEffect>
                                    <p:anim calcmode="lin" valueType="num">
                                      <p:cBhvr>
                                        <p:cTn id="32"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33"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lika 3">
            <a:extLst>
              <a:ext uri="{FF2B5EF4-FFF2-40B4-BE49-F238E27FC236}">
                <a16:creationId xmlns:a16="http://schemas.microsoft.com/office/drawing/2014/main" id="{3101E6C4-B40B-4DC5-BA96-4E642029F64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40" y="0"/>
            <a:ext cx="5104059" cy="6858000"/>
          </a:xfrm>
          <a:prstGeom prst="rect">
            <a:avLst/>
          </a:prstGeom>
        </p:spPr>
      </p:pic>
      <p:sp>
        <p:nvSpPr>
          <p:cNvPr id="6" name="Rezervirano mjesto sadržaja 2">
            <a:extLst>
              <a:ext uri="{FF2B5EF4-FFF2-40B4-BE49-F238E27FC236}">
                <a16:creationId xmlns:a16="http://schemas.microsoft.com/office/drawing/2014/main" id="{3951C2E5-F44C-4196-94B7-1CBE14DA0972}"/>
              </a:ext>
            </a:extLst>
          </p:cNvPr>
          <p:cNvSpPr txBox="1">
            <a:spLocks/>
          </p:cNvSpPr>
          <p:nvPr/>
        </p:nvSpPr>
        <p:spPr>
          <a:xfrm>
            <a:off x="5223510" y="216657"/>
            <a:ext cx="6736309" cy="96063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b="1" dirty="0"/>
              <a:t>The short plump guy stole the bike. He says he was in the school library, but his shoes are dirty. The garden from where the bike was stolen is also muddy.</a:t>
            </a:r>
            <a:endParaRPr lang="hr-HR" sz="2000" b="1" dirty="0"/>
          </a:p>
        </p:txBody>
      </p:sp>
      <p:pic>
        <p:nvPicPr>
          <p:cNvPr id="2" name="Slika 1">
            <a:extLst>
              <a:ext uri="{FF2B5EF4-FFF2-40B4-BE49-F238E27FC236}">
                <a16:creationId xmlns:a16="http://schemas.microsoft.com/office/drawing/2014/main" id="{194CFD70-F5D2-4A9D-9CF7-9D2D70CECD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9059" y="2110013"/>
            <a:ext cx="8408899" cy="1677854"/>
          </a:xfrm>
          <a:prstGeom prst="rect">
            <a:avLst/>
          </a:prstGeom>
          <a:ln w="127000" cap="sq">
            <a:solidFill>
              <a:srgbClr val="C00000"/>
            </a:solidFill>
            <a:miter lim="800000"/>
          </a:ln>
          <a:effectLst>
            <a:outerShdw blurRad="57150" dist="50800" dir="2700000" algn="tl" rotWithShape="0">
              <a:srgbClr val="000000">
                <a:alpha val="40000"/>
              </a:srgbClr>
            </a:outerShdw>
          </a:effectLst>
        </p:spPr>
      </p:pic>
      <p:sp>
        <p:nvSpPr>
          <p:cNvPr id="7" name="Rezervirano mjesto sadržaja 2">
            <a:extLst>
              <a:ext uri="{FF2B5EF4-FFF2-40B4-BE49-F238E27FC236}">
                <a16:creationId xmlns:a16="http://schemas.microsoft.com/office/drawing/2014/main" id="{D75EC295-F347-4427-B287-6016AE8C0999}"/>
              </a:ext>
            </a:extLst>
          </p:cNvPr>
          <p:cNvSpPr txBox="1">
            <a:spLocks/>
          </p:cNvSpPr>
          <p:nvPr/>
        </p:nvSpPr>
        <p:spPr>
          <a:xfrm>
            <a:off x="5223509" y="1268217"/>
            <a:ext cx="6736309" cy="337236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hr-HR" sz="2000" b="1" dirty="0" err="1"/>
              <a:t>Choose</a:t>
            </a:r>
            <a:r>
              <a:rPr lang="hr-HR" sz="2000" b="1" dirty="0"/>
              <a:t> </a:t>
            </a:r>
            <a:r>
              <a:rPr lang="hr-HR" sz="2000" b="1" dirty="0" err="1"/>
              <a:t>the</a:t>
            </a:r>
            <a:r>
              <a:rPr lang="hr-HR" sz="2000" b="1" dirty="0"/>
              <a:t> </a:t>
            </a:r>
            <a:r>
              <a:rPr lang="hr-HR" sz="2000" b="1" dirty="0" err="1"/>
              <a:t>best</a:t>
            </a:r>
            <a:r>
              <a:rPr lang="hr-HR" sz="2000" b="1" dirty="0"/>
              <a:t> </a:t>
            </a:r>
            <a:r>
              <a:rPr lang="hr-HR" sz="2000" b="1" dirty="0" err="1"/>
              <a:t>words</a:t>
            </a:r>
            <a:r>
              <a:rPr lang="hr-HR" sz="2000" b="1" dirty="0"/>
              <a:t> to </a:t>
            </a:r>
            <a:r>
              <a:rPr lang="hr-HR" sz="2000" b="1" dirty="0" err="1"/>
              <a:t>describe</a:t>
            </a:r>
            <a:r>
              <a:rPr lang="hr-HR" sz="2000" b="1" dirty="0"/>
              <a:t> </a:t>
            </a:r>
            <a:r>
              <a:rPr lang="hr-HR" sz="2000" b="1" dirty="0" err="1"/>
              <a:t>Inspector</a:t>
            </a:r>
            <a:r>
              <a:rPr lang="hr-HR" sz="2000" b="1" dirty="0"/>
              <a:t> J.</a:t>
            </a:r>
            <a:br>
              <a:rPr lang="hr-HR" sz="2000" b="1" dirty="0"/>
            </a:br>
            <a:r>
              <a:rPr lang="hr-HR" sz="2000" i="1" dirty="0"/>
              <a:t>Odaberi riječi u 4. zadatku koje najbolje opisuju Inspektora J.</a:t>
            </a:r>
            <a:endParaRPr lang="hr-HR" sz="2000" b="1" dirty="0"/>
          </a:p>
        </p:txBody>
      </p:sp>
      <p:sp>
        <p:nvSpPr>
          <p:cNvPr id="8" name="Rezervirano mjesto sadržaja 2">
            <a:extLst>
              <a:ext uri="{FF2B5EF4-FFF2-40B4-BE49-F238E27FC236}">
                <a16:creationId xmlns:a16="http://schemas.microsoft.com/office/drawing/2014/main" id="{1C098B4C-45CA-41B0-BDC6-A352EE59B60B}"/>
              </a:ext>
            </a:extLst>
          </p:cNvPr>
          <p:cNvSpPr txBox="1">
            <a:spLocks/>
          </p:cNvSpPr>
          <p:nvPr/>
        </p:nvSpPr>
        <p:spPr>
          <a:xfrm>
            <a:off x="1614018" y="2372768"/>
            <a:ext cx="3824454" cy="44366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1800" i="1" dirty="0">
                <a:solidFill>
                  <a:srgbClr val="FF0000"/>
                </a:solidFill>
              </a:rPr>
              <a:t>staromodan</a:t>
            </a:r>
          </a:p>
        </p:txBody>
      </p:sp>
      <p:sp>
        <p:nvSpPr>
          <p:cNvPr id="9" name="Rezervirano mjesto sadržaja 2">
            <a:extLst>
              <a:ext uri="{FF2B5EF4-FFF2-40B4-BE49-F238E27FC236}">
                <a16:creationId xmlns:a16="http://schemas.microsoft.com/office/drawing/2014/main" id="{2BC43F37-A3D9-414B-B4F9-5DB62EF8DAFF}"/>
              </a:ext>
            </a:extLst>
          </p:cNvPr>
          <p:cNvSpPr txBox="1">
            <a:spLocks/>
          </p:cNvSpPr>
          <p:nvPr/>
        </p:nvSpPr>
        <p:spPr>
          <a:xfrm>
            <a:off x="4098344" y="2372768"/>
            <a:ext cx="3824454" cy="44366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1800" i="1" dirty="0">
                <a:solidFill>
                  <a:srgbClr val="FF0000"/>
                </a:solidFill>
              </a:rPr>
              <a:t>mudar</a:t>
            </a:r>
          </a:p>
        </p:txBody>
      </p:sp>
      <p:sp>
        <p:nvSpPr>
          <p:cNvPr id="10" name="Rezervirano mjesto sadržaja 2">
            <a:extLst>
              <a:ext uri="{FF2B5EF4-FFF2-40B4-BE49-F238E27FC236}">
                <a16:creationId xmlns:a16="http://schemas.microsoft.com/office/drawing/2014/main" id="{4EDECDE5-C72F-42ED-9C83-FFF738F43844}"/>
              </a:ext>
            </a:extLst>
          </p:cNvPr>
          <p:cNvSpPr txBox="1">
            <a:spLocks/>
          </p:cNvSpPr>
          <p:nvPr/>
        </p:nvSpPr>
        <p:spPr>
          <a:xfrm>
            <a:off x="5012701" y="2372255"/>
            <a:ext cx="1509976" cy="44366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1800" i="1" dirty="0">
                <a:solidFill>
                  <a:srgbClr val="FF0000"/>
                </a:solidFill>
              </a:rPr>
              <a:t>naivan</a:t>
            </a:r>
          </a:p>
        </p:txBody>
      </p:sp>
      <p:sp>
        <p:nvSpPr>
          <p:cNvPr id="11" name="Rezervirano mjesto sadržaja 2">
            <a:extLst>
              <a:ext uri="{FF2B5EF4-FFF2-40B4-BE49-F238E27FC236}">
                <a16:creationId xmlns:a16="http://schemas.microsoft.com/office/drawing/2014/main" id="{6DBE727F-E85B-4578-BDBF-0AA84D79C6B5}"/>
              </a:ext>
            </a:extLst>
          </p:cNvPr>
          <p:cNvSpPr txBox="1">
            <a:spLocks/>
          </p:cNvSpPr>
          <p:nvPr/>
        </p:nvSpPr>
        <p:spPr>
          <a:xfrm>
            <a:off x="6136124" y="2371742"/>
            <a:ext cx="1509976" cy="44366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1800" i="1" dirty="0">
                <a:solidFill>
                  <a:srgbClr val="FF0000"/>
                </a:solidFill>
              </a:rPr>
              <a:t>strpljiv</a:t>
            </a:r>
          </a:p>
        </p:txBody>
      </p:sp>
      <p:sp>
        <p:nvSpPr>
          <p:cNvPr id="12" name="Rezervirano mjesto sadržaja 2">
            <a:extLst>
              <a:ext uri="{FF2B5EF4-FFF2-40B4-BE49-F238E27FC236}">
                <a16:creationId xmlns:a16="http://schemas.microsoft.com/office/drawing/2014/main" id="{0D83A467-8403-4BF8-95C0-75C92A380C92}"/>
              </a:ext>
            </a:extLst>
          </p:cNvPr>
          <p:cNvSpPr txBox="1">
            <a:spLocks/>
          </p:cNvSpPr>
          <p:nvPr/>
        </p:nvSpPr>
        <p:spPr>
          <a:xfrm>
            <a:off x="6983826" y="2370716"/>
            <a:ext cx="1509976" cy="44366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1800" i="1" dirty="0">
                <a:solidFill>
                  <a:srgbClr val="FF0000"/>
                </a:solidFill>
              </a:rPr>
              <a:t>nespretan</a:t>
            </a:r>
          </a:p>
        </p:txBody>
      </p:sp>
      <p:sp>
        <p:nvSpPr>
          <p:cNvPr id="13" name="Rezervirano mjesto sadržaja 2">
            <a:extLst>
              <a:ext uri="{FF2B5EF4-FFF2-40B4-BE49-F238E27FC236}">
                <a16:creationId xmlns:a16="http://schemas.microsoft.com/office/drawing/2014/main" id="{B573640C-7820-46D6-9E52-914AF99AC83F}"/>
              </a:ext>
            </a:extLst>
          </p:cNvPr>
          <p:cNvSpPr txBox="1">
            <a:spLocks/>
          </p:cNvSpPr>
          <p:nvPr/>
        </p:nvSpPr>
        <p:spPr>
          <a:xfrm>
            <a:off x="8205892" y="2368664"/>
            <a:ext cx="1509976" cy="44366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1800" i="1" dirty="0">
                <a:solidFill>
                  <a:srgbClr val="FF0000"/>
                </a:solidFill>
              </a:rPr>
              <a:t>brz</a:t>
            </a:r>
          </a:p>
        </p:txBody>
      </p:sp>
      <p:sp>
        <p:nvSpPr>
          <p:cNvPr id="14" name="Rezervirano mjesto sadržaja 2">
            <a:extLst>
              <a:ext uri="{FF2B5EF4-FFF2-40B4-BE49-F238E27FC236}">
                <a16:creationId xmlns:a16="http://schemas.microsoft.com/office/drawing/2014/main" id="{0EA77FE0-BA11-4612-B07B-CDC2A15DD201}"/>
              </a:ext>
            </a:extLst>
          </p:cNvPr>
          <p:cNvSpPr txBox="1">
            <a:spLocks/>
          </p:cNvSpPr>
          <p:nvPr/>
        </p:nvSpPr>
        <p:spPr>
          <a:xfrm>
            <a:off x="1518974" y="3192291"/>
            <a:ext cx="1509976" cy="44366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1800" i="1" dirty="0">
                <a:solidFill>
                  <a:srgbClr val="FF0000"/>
                </a:solidFill>
              </a:rPr>
              <a:t>spor</a:t>
            </a:r>
          </a:p>
        </p:txBody>
      </p:sp>
      <p:sp>
        <p:nvSpPr>
          <p:cNvPr id="15" name="Rezervirano mjesto sadržaja 2">
            <a:extLst>
              <a:ext uri="{FF2B5EF4-FFF2-40B4-BE49-F238E27FC236}">
                <a16:creationId xmlns:a16="http://schemas.microsoft.com/office/drawing/2014/main" id="{A4843185-2A20-4A0F-9335-3DAFDE261A78}"/>
              </a:ext>
            </a:extLst>
          </p:cNvPr>
          <p:cNvSpPr txBox="1">
            <a:spLocks/>
          </p:cNvSpPr>
          <p:nvPr/>
        </p:nvSpPr>
        <p:spPr>
          <a:xfrm>
            <a:off x="2124764" y="3229902"/>
            <a:ext cx="1509976" cy="44366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1800" i="1" dirty="0">
                <a:solidFill>
                  <a:srgbClr val="FF0000"/>
                </a:solidFill>
              </a:rPr>
              <a:t>smiješan</a:t>
            </a:r>
          </a:p>
        </p:txBody>
      </p:sp>
      <p:sp>
        <p:nvSpPr>
          <p:cNvPr id="16" name="Rezervirano mjesto sadržaja 2">
            <a:extLst>
              <a:ext uri="{FF2B5EF4-FFF2-40B4-BE49-F238E27FC236}">
                <a16:creationId xmlns:a16="http://schemas.microsoft.com/office/drawing/2014/main" id="{701D4105-CAA9-41B7-8BD0-3B3056D6DDA4}"/>
              </a:ext>
            </a:extLst>
          </p:cNvPr>
          <p:cNvSpPr txBox="1">
            <a:spLocks/>
          </p:cNvSpPr>
          <p:nvPr/>
        </p:nvSpPr>
        <p:spPr>
          <a:xfrm>
            <a:off x="3023707" y="3192291"/>
            <a:ext cx="1509976" cy="44366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1800" i="1" dirty="0">
                <a:solidFill>
                  <a:srgbClr val="FF0000"/>
                </a:solidFill>
              </a:rPr>
              <a:t>ozbiljan</a:t>
            </a:r>
          </a:p>
        </p:txBody>
      </p:sp>
      <p:sp>
        <p:nvSpPr>
          <p:cNvPr id="17" name="Rezervirano mjesto sadržaja 2">
            <a:extLst>
              <a:ext uri="{FF2B5EF4-FFF2-40B4-BE49-F238E27FC236}">
                <a16:creationId xmlns:a16="http://schemas.microsoft.com/office/drawing/2014/main" id="{52AF877F-59DC-4F56-869D-B245BC5CBA99}"/>
              </a:ext>
            </a:extLst>
          </p:cNvPr>
          <p:cNvSpPr txBox="1">
            <a:spLocks/>
          </p:cNvSpPr>
          <p:nvPr/>
        </p:nvSpPr>
        <p:spPr>
          <a:xfrm>
            <a:off x="4255770" y="3211096"/>
            <a:ext cx="1509976" cy="44366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1800" i="1" dirty="0">
                <a:solidFill>
                  <a:srgbClr val="FF0000"/>
                </a:solidFill>
              </a:rPr>
              <a:t>vrijedan</a:t>
            </a:r>
          </a:p>
        </p:txBody>
      </p:sp>
      <p:sp>
        <p:nvSpPr>
          <p:cNvPr id="18" name="Rezervirano mjesto sadržaja 2">
            <a:extLst>
              <a:ext uri="{FF2B5EF4-FFF2-40B4-BE49-F238E27FC236}">
                <a16:creationId xmlns:a16="http://schemas.microsoft.com/office/drawing/2014/main" id="{4E01E3BB-B887-4D44-B416-E079543088DC}"/>
              </a:ext>
            </a:extLst>
          </p:cNvPr>
          <p:cNvSpPr txBox="1">
            <a:spLocks/>
          </p:cNvSpPr>
          <p:nvPr/>
        </p:nvSpPr>
        <p:spPr>
          <a:xfrm>
            <a:off x="5531077" y="3225847"/>
            <a:ext cx="1509976" cy="44366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1800" i="1" dirty="0">
                <a:solidFill>
                  <a:srgbClr val="FF0000"/>
                </a:solidFill>
              </a:rPr>
              <a:t>neobičan </a:t>
            </a:r>
          </a:p>
        </p:txBody>
      </p:sp>
      <p:sp>
        <p:nvSpPr>
          <p:cNvPr id="19" name="Rezervirano mjesto sadržaja 2">
            <a:extLst>
              <a:ext uri="{FF2B5EF4-FFF2-40B4-BE49-F238E27FC236}">
                <a16:creationId xmlns:a16="http://schemas.microsoft.com/office/drawing/2014/main" id="{8E24891F-E214-4A14-93F8-6AD0B8ABBD5D}"/>
              </a:ext>
            </a:extLst>
          </p:cNvPr>
          <p:cNvSpPr txBox="1">
            <a:spLocks/>
          </p:cNvSpPr>
          <p:nvPr/>
        </p:nvSpPr>
        <p:spPr>
          <a:xfrm>
            <a:off x="6522677" y="3240598"/>
            <a:ext cx="1509976" cy="44366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1800" i="1" dirty="0">
                <a:solidFill>
                  <a:srgbClr val="FF0000"/>
                </a:solidFill>
              </a:rPr>
              <a:t>     voli</a:t>
            </a:r>
            <a:br>
              <a:rPr lang="hr-HR" sz="1800" i="1" dirty="0">
                <a:solidFill>
                  <a:srgbClr val="FF0000"/>
                </a:solidFill>
              </a:rPr>
            </a:br>
            <a:r>
              <a:rPr lang="hr-HR" sz="1800" i="1" dirty="0">
                <a:solidFill>
                  <a:srgbClr val="FF0000"/>
                </a:solidFill>
              </a:rPr>
              <a:t>pomagati</a:t>
            </a:r>
          </a:p>
        </p:txBody>
      </p:sp>
      <p:sp>
        <p:nvSpPr>
          <p:cNvPr id="20" name="Rezervirano mjesto sadržaja 2">
            <a:extLst>
              <a:ext uri="{FF2B5EF4-FFF2-40B4-BE49-F238E27FC236}">
                <a16:creationId xmlns:a16="http://schemas.microsoft.com/office/drawing/2014/main" id="{24DDA28A-D66A-46F4-BFF8-877CA255E433}"/>
              </a:ext>
            </a:extLst>
          </p:cNvPr>
          <p:cNvSpPr txBox="1">
            <a:spLocks/>
          </p:cNvSpPr>
          <p:nvPr/>
        </p:nvSpPr>
        <p:spPr>
          <a:xfrm>
            <a:off x="7512668" y="3205092"/>
            <a:ext cx="1509976" cy="44366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1800" i="1" dirty="0">
                <a:solidFill>
                  <a:srgbClr val="FF0000"/>
                </a:solidFill>
              </a:rPr>
              <a:t>prijateljski</a:t>
            </a:r>
          </a:p>
        </p:txBody>
      </p:sp>
      <p:sp>
        <p:nvSpPr>
          <p:cNvPr id="21" name="Rezervirano mjesto sadržaja 2">
            <a:extLst>
              <a:ext uri="{FF2B5EF4-FFF2-40B4-BE49-F238E27FC236}">
                <a16:creationId xmlns:a16="http://schemas.microsoft.com/office/drawing/2014/main" id="{F0BC6AA0-7976-4BAB-A82D-6A06598FE9B3}"/>
              </a:ext>
            </a:extLst>
          </p:cNvPr>
          <p:cNvSpPr txBox="1">
            <a:spLocks/>
          </p:cNvSpPr>
          <p:nvPr/>
        </p:nvSpPr>
        <p:spPr>
          <a:xfrm>
            <a:off x="8730454" y="3192291"/>
            <a:ext cx="1509976" cy="44366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1800" i="1" dirty="0">
                <a:solidFill>
                  <a:srgbClr val="FF0000"/>
                </a:solidFill>
              </a:rPr>
              <a:t>miran</a:t>
            </a:r>
          </a:p>
        </p:txBody>
      </p:sp>
      <p:sp>
        <p:nvSpPr>
          <p:cNvPr id="22" name="Rezervirano mjesto sadržaja 2">
            <a:extLst>
              <a:ext uri="{FF2B5EF4-FFF2-40B4-BE49-F238E27FC236}">
                <a16:creationId xmlns:a16="http://schemas.microsoft.com/office/drawing/2014/main" id="{1345C584-C6D8-4E6B-B3F6-3785276FE251}"/>
              </a:ext>
            </a:extLst>
          </p:cNvPr>
          <p:cNvSpPr txBox="1">
            <a:spLocks/>
          </p:cNvSpPr>
          <p:nvPr/>
        </p:nvSpPr>
        <p:spPr>
          <a:xfrm>
            <a:off x="5010758" y="3784844"/>
            <a:ext cx="6736309" cy="337236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br>
              <a:rPr lang="hr-HR" sz="2000" b="1" dirty="0"/>
            </a:br>
            <a:r>
              <a:rPr lang="hr-HR" sz="2000" i="1" dirty="0"/>
              <a:t>Zapiši u bilježnicu nekoliko rečenica o Inspektor J. koristeći pridjeve iz 4. zadatka:</a:t>
            </a:r>
            <a:br>
              <a:rPr lang="hr-HR" sz="2000" i="1" dirty="0"/>
            </a:br>
            <a:r>
              <a:rPr lang="hr-HR" sz="2000" b="1" dirty="0" err="1"/>
              <a:t>Inspector</a:t>
            </a:r>
            <a:r>
              <a:rPr lang="hr-HR" sz="2000" b="1" dirty="0"/>
              <a:t> J </a:t>
            </a:r>
            <a:r>
              <a:rPr lang="hr-HR" sz="2000" b="1" dirty="0" err="1"/>
              <a:t>is</a:t>
            </a:r>
            <a:r>
              <a:rPr lang="hr-HR" sz="2000" b="1" dirty="0"/>
              <a:t>…</a:t>
            </a:r>
          </a:p>
          <a:p>
            <a:pPr marL="0" indent="0">
              <a:buNone/>
            </a:pPr>
            <a:endParaRPr lang="hr-HR" sz="2000" b="1" dirty="0"/>
          </a:p>
          <a:p>
            <a:pPr marL="0" indent="0">
              <a:buNone/>
            </a:pPr>
            <a:r>
              <a:rPr lang="hr-HR" sz="2000" dirty="0"/>
              <a:t>Naučeno možeš uvježbati na sljedećoj poveznici:</a:t>
            </a:r>
            <a:br>
              <a:rPr lang="hr-HR" sz="2000" dirty="0"/>
            </a:br>
            <a:r>
              <a:rPr lang="hr-HR" sz="2000" dirty="0">
                <a:hlinkClick r:id="rId4"/>
              </a:rPr>
              <a:t>https://wordwall.net/resource/278873/engleski-jezik/inspector-j-</a:t>
            </a:r>
            <a:endParaRPr lang="hr-HR" sz="2000" dirty="0"/>
          </a:p>
          <a:p>
            <a:pPr marL="0" indent="0">
              <a:buNone/>
            </a:pPr>
            <a:endParaRPr lang="hr-HR" sz="2000" b="1" dirty="0"/>
          </a:p>
        </p:txBody>
      </p:sp>
    </p:spTree>
    <p:extLst>
      <p:ext uri="{BB962C8B-B14F-4D97-AF65-F5344CB8AC3E}">
        <p14:creationId xmlns:p14="http://schemas.microsoft.com/office/powerpoint/2010/main" val="10899238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fltVal val="0"/>
                                          </p:val>
                                        </p:tav>
                                        <p:tav tm="100000">
                                          <p:val>
                                            <p:strVal val="#ppt_w"/>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Effect transition="in" filter="fade">
                                      <p:cBhvr>
                                        <p:cTn id="16" dur="500"/>
                                        <p:tgtEl>
                                          <p:spTgt spid="2"/>
                                        </p:tgtEl>
                                      </p:cBhvr>
                                    </p:animEffect>
                                  </p:childTnLst>
                                </p:cTn>
                              </p:par>
                              <p:par>
                                <p:cTn id="17" presetID="42"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8">
                                            <p:txEl>
                                              <p:pRg st="0" end="0"/>
                                            </p:txEl>
                                          </p:spTgt>
                                        </p:tgtEl>
                                        <p:attrNameLst>
                                          <p:attrName>style.visibility</p:attrName>
                                        </p:attrNameLst>
                                      </p:cBhvr>
                                      <p:to>
                                        <p:strVal val="visible"/>
                                      </p:to>
                                    </p:set>
                                    <p:animEffect transition="in" filter="wipe(left)">
                                      <p:cBhvr>
                                        <p:cTn id="26" dur="500"/>
                                        <p:tgtEl>
                                          <p:spTgt spid="8">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9">
                                            <p:txEl>
                                              <p:pRg st="0" end="0"/>
                                            </p:txEl>
                                          </p:spTgt>
                                        </p:tgtEl>
                                        <p:attrNameLst>
                                          <p:attrName>style.visibility</p:attrName>
                                        </p:attrNameLst>
                                      </p:cBhvr>
                                      <p:to>
                                        <p:strVal val="visible"/>
                                      </p:to>
                                    </p:set>
                                    <p:animEffect transition="in" filter="wipe(left)">
                                      <p:cBhvr>
                                        <p:cTn id="31" dur="500"/>
                                        <p:tgtEl>
                                          <p:spTgt spid="9">
                                            <p:txEl>
                                              <p:pRg st="0" end="0"/>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10">
                                            <p:txEl>
                                              <p:pRg st="0" end="0"/>
                                            </p:txEl>
                                          </p:spTgt>
                                        </p:tgtEl>
                                        <p:attrNameLst>
                                          <p:attrName>style.visibility</p:attrName>
                                        </p:attrNameLst>
                                      </p:cBhvr>
                                      <p:to>
                                        <p:strVal val="visible"/>
                                      </p:to>
                                    </p:set>
                                    <p:animEffect transition="in" filter="wipe(left)">
                                      <p:cBhvr>
                                        <p:cTn id="36" dur="500"/>
                                        <p:tgtEl>
                                          <p:spTgt spid="10">
                                            <p:txEl>
                                              <p:pRg st="0" end="0"/>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11">
                                            <p:txEl>
                                              <p:pRg st="0" end="0"/>
                                            </p:txEl>
                                          </p:spTgt>
                                        </p:tgtEl>
                                        <p:attrNameLst>
                                          <p:attrName>style.visibility</p:attrName>
                                        </p:attrNameLst>
                                      </p:cBhvr>
                                      <p:to>
                                        <p:strVal val="visible"/>
                                      </p:to>
                                    </p:set>
                                    <p:animEffect transition="in" filter="wipe(left)">
                                      <p:cBhvr>
                                        <p:cTn id="41" dur="500"/>
                                        <p:tgtEl>
                                          <p:spTgt spid="11">
                                            <p:txEl>
                                              <p:pRg st="0" end="0"/>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12">
                                            <p:txEl>
                                              <p:pRg st="0" end="0"/>
                                            </p:txEl>
                                          </p:spTgt>
                                        </p:tgtEl>
                                        <p:attrNameLst>
                                          <p:attrName>style.visibility</p:attrName>
                                        </p:attrNameLst>
                                      </p:cBhvr>
                                      <p:to>
                                        <p:strVal val="visible"/>
                                      </p:to>
                                    </p:set>
                                    <p:animEffect transition="in" filter="wipe(left)">
                                      <p:cBhvr>
                                        <p:cTn id="46" dur="500"/>
                                        <p:tgtEl>
                                          <p:spTgt spid="12">
                                            <p:txEl>
                                              <p:pRg st="0" end="0"/>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13">
                                            <p:txEl>
                                              <p:pRg st="0" end="0"/>
                                            </p:txEl>
                                          </p:spTgt>
                                        </p:tgtEl>
                                        <p:attrNameLst>
                                          <p:attrName>style.visibility</p:attrName>
                                        </p:attrNameLst>
                                      </p:cBhvr>
                                      <p:to>
                                        <p:strVal val="visible"/>
                                      </p:to>
                                    </p:set>
                                    <p:animEffect transition="in" filter="wipe(left)">
                                      <p:cBhvr>
                                        <p:cTn id="51" dur="500"/>
                                        <p:tgtEl>
                                          <p:spTgt spid="13">
                                            <p:txEl>
                                              <p:pRg st="0" end="0"/>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grpId="0" nodeType="clickEffect">
                                  <p:stCondLst>
                                    <p:cond delay="0"/>
                                  </p:stCondLst>
                                  <p:childTnLst>
                                    <p:set>
                                      <p:cBhvr>
                                        <p:cTn id="55" dur="1" fill="hold">
                                          <p:stCondLst>
                                            <p:cond delay="0"/>
                                          </p:stCondLst>
                                        </p:cTn>
                                        <p:tgtEl>
                                          <p:spTgt spid="14">
                                            <p:txEl>
                                              <p:pRg st="0" end="0"/>
                                            </p:txEl>
                                          </p:spTgt>
                                        </p:tgtEl>
                                        <p:attrNameLst>
                                          <p:attrName>style.visibility</p:attrName>
                                        </p:attrNameLst>
                                      </p:cBhvr>
                                      <p:to>
                                        <p:strVal val="visible"/>
                                      </p:to>
                                    </p:set>
                                    <p:animEffect transition="in" filter="wipe(left)">
                                      <p:cBhvr>
                                        <p:cTn id="56" dur="500"/>
                                        <p:tgtEl>
                                          <p:spTgt spid="14">
                                            <p:txEl>
                                              <p:pRg st="0" end="0"/>
                                            </p:txEl>
                                          </p:spTgt>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grpId="0" nodeType="clickEffect">
                                  <p:stCondLst>
                                    <p:cond delay="0"/>
                                  </p:stCondLst>
                                  <p:childTnLst>
                                    <p:set>
                                      <p:cBhvr>
                                        <p:cTn id="60" dur="1" fill="hold">
                                          <p:stCondLst>
                                            <p:cond delay="0"/>
                                          </p:stCondLst>
                                        </p:cTn>
                                        <p:tgtEl>
                                          <p:spTgt spid="15">
                                            <p:txEl>
                                              <p:pRg st="0" end="0"/>
                                            </p:txEl>
                                          </p:spTgt>
                                        </p:tgtEl>
                                        <p:attrNameLst>
                                          <p:attrName>style.visibility</p:attrName>
                                        </p:attrNameLst>
                                      </p:cBhvr>
                                      <p:to>
                                        <p:strVal val="visible"/>
                                      </p:to>
                                    </p:set>
                                    <p:animEffect transition="in" filter="wipe(left)">
                                      <p:cBhvr>
                                        <p:cTn id="61" dur="500"/>
                                        <p:tgtEl>
                                          <p:spTgt spid="15">
                                            <p:txEl>
                                              <p:pRg st="0" end="0"/>
                                            </p:txEl>
                                          </p:spTgt>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grpId="0" nodeType="clickEffect">
                                  <p:stCondLst>
                                    <p:cond delay="0"/>
                                  </p:stCondLst>
                                  <p:childTnLst>
                                    <p:set>
                                      <p:cBhvr>
                                        <p:cTn id="65" dur="1" fill="hold">
                                          <p:stCondLst>
                                            <p:cond delay="0"/>
                                          </p:stCondLst>
                                        </p:cTn>
                                        <p:tgtEl>
                                          <p:spTgt spid="16">
                                            <p:txEl>
                                              <p:pRg st="0" end="0"/>
                                            </p:txEl>
                                          </p:spTgt>
                                        </p:tgtEl>
                                        <p:attrNameLst>
                                          <p:attrName>style.visibility</p:attrName>
                                        </p:attrNameLst>
                                      </p:cBhvr>
                                      <p:to>
                                        <p:strVal val="visible"/>
                                      </p:to>
                                    </p:set>
                                    <p:animEffect transition="in" filter="wipe(left)">
                                      <p:cBhvr>
                                        <p:cTn id="66" dur="500"/>
                                        <p:tgtEl>
                                          <p:spTgt spid="16">
                                            <p:txEl>
                                              <p:pRg st="0" end="0"/>
                                            </p:txEl>
                                          </p:spTgt>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grpId="0" nodeType="clickEffect">
                                  <p:stCondLst>
                                    <p:cond delay="0"/>
                                  </p:stCondLst>
                                  <p:childTnLst>
                                    <p:set>
                                      <p:cBhvr>
                                        <p:cTn id="70" dur="1" fill="hold">
                                          <p:stCondLst>
                                            <p:cond delay="0"/>
                                          </p:stCondLst>
                                        </p:cTn>
                                        <p:tgtEl>
                                          <p:spTgt spid="17">
                                            <p:txEl>
                                              <p:pRg st="0" end="0"/>
                                            </p:txEl>
                                          </p:spTgt>
                                        </p:tgtEl>
                                        <p:attrNameLst>
                                          <p:attrName>style.visibility</p:attrName>
                                        </p:attrNameLst>
                                      </p:cBhvr>
                                      <p:to>
                                        <p:strVal val="visible"/>
                                      </p:to>
                                    </p:set>
                                    <p:animEffect transition="in" filter="wipe(left)">
                                      <p:cBhvr>
                                        <p:cTn id="71" dur="500"/>
                                        <p:tgtEl>
                                          <p:spTgt spid="17">
                                            <p:txEl>
                                              <p:pRg st="0" end="0"/>
                                            </p:txEl>
                                          </p:spTgt>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8" fill="hold" grpId="0" nodeType="clickEffect">
                                  <p:stCondLst>
                                    <p:cond delay="0"/>
                                  </p:stCondLst>
                                  <p:childTnLst>
                                    <p:set>
                                      <p:cBhvr>
                                        <p:cTn id="75" dur="1" fill="hold">
                                          <p:stCondLst>
                                            <p:cond delay="0"/>
                                          </p:stCondLst>
                                        </p:cTn>
                                        <p:tgtEl>
                                          <p:spTgt spid="18">
                                            <p:txEl>
                                              <p:pRg st="0" end="0"/>
                                            </p:txEl>
                                          </p:spTgt>
                                        </p:tgtEl>
                                        <p:attrNameLst>
                                          <p:attrName>style.visibility</p:attrName>
                                        </p:attrNameLst>
                                      </p:cBhvr>
                                      <p:to>
                                        <p:strVal val="visible"/>
                                      </p:to>
                                    </p:set>
                                    <p:animEffect transition="in" filter="wipe(left)">
                                      <p:cBhvr>
                                        <p:cTn id="76" dur="500"/>
                                        <p:tgtEl>
                                          <p:spTgt spid="18">
                                            <p:txEl>
                                              <p:pRg st="0" end="0"/>
                                            </p:txEl>
                                          </p:spTgt>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8" fill="hold" grpId="0" nodeType="clickEffect">
                                  <p:stCondLst>
                                    <p:cond delay="0"/>
                                  </p:stCondLst>
                                  <p:childTnLst>
                                    <p:set>
                                      <p:cBhvr>
                                        <p:cTn id="80" dur="1" fill="hold">
                                          <p:stCondLst>
                                            <p:cond delay="0"/>
                                          </p:stCondLst>
                                        </p:cTn>
                                        <p:tgtEl>
                                          <p:spTgt spid="19">
                                            <p:txEl>
                                              <p:pRg st="0" end="0"/>
                                            </p:txEl>
                                          </p:spTgt>
                                        </p:tgtEl>
                                        <p:attrNameLst>
                                          <p:attrName>style.visibility</p:attrName>
                                        </p:attrNameLst>
                                      </p:cBhvr>
                                      <p:to>
                                        <p:strVal val="visible"/>
                                      </p:to>
                                    </p:set>
                                    <p:animEffect transition="in" filter="wipe(left)">
                                      <p:cBhvr>
                                        <p:cTn id="81" dur="500"/>
                                        <p:tgtEl>
                                          <p:spTgt spid="19">
                                            <p:txEl>
                                              <p:pRg st="0" end="0"/>
                                            </p:txEl>
                                          </p:spTgt>
                                        </p:tgtEl>
                                      </p:cBhvr>
                                    </p:animEffect>
                                  </p:childTnLst>
                                </p:cTn>
                              </p:par>
                            </p:childTnLst>
                          </p:cTn>
                        </p:par>
                      </p:childTnLst>
                    </p:cTn>
                  </p:par>
                  <p:par>
                    <p:cTn id="82" fill="hold">
                      <p:stCondLst>
                        <p:cond delay="indefinite"/>
                      </p:stCondLst>
                      <p:childTnLst>
                        <p:par>
                          <p:cTn id="83" fill="hold">
                            <p:stCondLst>
                              <p:cond delay="0"/>
                            </p:stCondLst>
                            <p:childTnLst>
                              <p:par>
                                <p:cTn id="84" presetID="22" presetClass="entr" presetSubtype="8" fill="hold" grpId="0" nodeType="clickEffect">
                                  <p:stCondLst>
                                    <p:cond delay="0"/>
                                  </p:stCondLst>
                                  <p:childTnLst>
                                    <p:set>
                                      <p:cBhvr>
                                        <p:cTn id="85" dur="1" fill="hold">
                                          <p:stCondLst>
                                            <p:cond delay="0"/>
                                          </p:stCondLst>
                                        </p:cTn>
                                        <p:tgtEl>
                                          <p:spTgt spid="20">
                                            <p:txEl>
                                              <p:pRg st="0" end="0"/>
                                            </p:txEl>
                                          </p:spTgt>
                                        </p:tgtEl>
                                        <p:attrNameLst>
                                          <p:attrName>style.visibility</p:attrName>
                                        </p:attrNameLst>
                                      </p:cBhvr>
                                      <p:to>
                                        <p:strVal val="visible"/>
                                      </p:to>
                                    </p:set>
                                    <p:animEffect transition="in" filter="wipe(left)">
                                      <p:cBhvr>
                                        <p:cTn id="86" dur="500"/>
                                        <p:tgtEl>
                                          <p:spTgt spid="20">
                                            <p:txEl>
                                              <p:pRg st="0" end="0"/>
                                            </p:txEl>
                                          </p:spTgt>
                                        </p:tgtEl>
                                      </p:cBhvr>
                                    </p:animEffect>
                                  </p:childTnLst>
                                </p:cTn>
                              </p:par>
                            </p:childTnLst>
                          </p:cTn>
                        </p:par>
                      </p:childTnLst>
                    </p:cTn>
                  </p:par>
                  <p:par>
                    <p:cTn id="87" fill="hold">
                      <p:stCondLst>
                        <p:cond delay="indefinite"/>
                      </p:stCondLst>
                      <p:childTnLst>
                        <p:par>
                          <p:cTn id="88" fill="hold">
                            <p:stCondLst>
                              <p:cond delay="0"/>
                            </p:stCondLst>
                            <p:childTnLst>
                              <p:par>
                                <p:cTn id="89" presetID="22" presetClass="entr" presetSubtype="8" fill="hold" grpId="0" nodeType="clickEffect">
                                  <p:stCondLst>
                                    <p:cond delay="0"/>
                                  </p:stCondLst>
                                  <p:childTnLst>
                                    <p:set>
                                      <p:cBhvr>
                                        <p:cTn id="90" dur="1" fill="hold">
                                          <p:stCondLst>
                                            <p:cond delay="0"/>
                                          </p:stCondLst>
                                        </p:cTn>
                                        <p:tgtEl>
                                          <p:spTgt spid="21">
                                            <p:txEl>
                                              <p:pRg st="0" end="0"/>
                                            </p:txEl>
                                          </p:spTgt>
                                        </p:tgtEl>
                                        <p:attrNameLst>
                                          <p:attrName>style.visibility</p:attrName>
                                        </p:attrNameLst>
                                      </p:cBhvr>
                                      <p:to>
                                        <p:strVal val="visible"/>
                                      </p:to>
                                    </p:set>
                                    <p:animEffect transition="in" filter="wipe(left)">
                                      <p:cBhvr>
                                        <p:cTn id="91" dur="500"/>
                                        <p:tgtEl>
                                          <p:spTgt spid="21">
                                            <p:txEl>
                                              <p:pRg st="0" end="0"/>
                                            </p:txEl>
                                          </p:spTgt>
                                        </p:tgtEl>
                                      </p:cBhvr>
                                    </p:animEffect>
                                  </p:childTnLst>
                                </p:cTn>
                              </p:par>
                            </p:childTnLst>
                          </p:cTn>
                        </p:par>
                      </p:childTnLst>
                    </p:cTn>
                  </p:par>
                  <p:par>
                    <p:cTn id="92" fill="hold">
                      <p:stCondLst>
                        <p:cond delay="indefinite"/>
                      </p:stCondLst>
                      <p:childTnLst>
                        <p:par>
                          <p:cTn id="93" fill="hold">
                            <p:stCondLst>
                              <p:cond delay="0"/>
                            </p:stCondLst>
                            <p:childTnLst>
                              <p:par>
                                <p:cTn id="94" presetID="42" presetClass="entr" presetSubtype="0" fill="hold" grpId="0" nodeType="clickEffect">
                                  <p:stCondLst>
                                    <p:cond delay="0"/>
                                  </p:stCondLst>
                                  <p:childTnLst>
                                    <p:set>
                                      <p:cBhvr>
                                        <p:cTn id="95" dur="1" fill="hold">
                                          <p:stCondLst>
                                            <p:cond delay="0"/>
                                          </p:stCondLst>
                                        </p:cTn>
                                        <p:tgtEl>
                                          <p:spTgt spid="22">
                                            <p:txEl>
                                              <p:pRg st="0" end="0"/>
                                            </p:txEl>
                                          </p:spTgt>
                                        </p:tgtEl>
                                        <p:attrNameLst>
                                          <p:attrName>style.visibility</p:attrName>
                                        </p:attrNameLst>
                                      </p:cBhvr>
                                      <p:to>
                                        <p:strVal val="visible"/>
                                      </p:to>
                                    </p:set>
                                    <p:animEffect transition="in" filter="fade">
                                      <p:cBhvr>
                                        <p:cTn id="96" dur="1000"/>
                                        <p:tgtEl>
                                          <p:spTgt spid="22">
                                            <p:txEl>
                                              <p:pRg st="0" end="0"/>
                                            </p:txEl>
                                          </p:spTgt>
                                        </p:tgtEl>
                                      </p:cBhvr>
                                    </p:animEffect>
                                    <p:anim calcmode="lin" valueType="num">
                                      <p:cBhvr>
                                        <p:cTn id="97" dur="1000" fill="hold"/>
                                        <p:tgtEl>
                                          <p:spTgt spid="22">
                                            <p:txEl>
                                              <p:pRg st="0" end="0"/>
                                            </p:txEl>
                                          </p:spTgt>
                                        </p:tgtEl>
                                        <p:attrNameLst>
                                          <p:attrName>ppt_x</p:attrName>
                                        </p:attrNameLst>
                                      </p:cBhvr>
                                      <p:tavLst>
                                        <p:tav tm="0">
                                          <p:val>
                                            <p:strVal val="#ppt_x"/>
                                          </p:val>
                                        </p:tav>
                                        <p:tav tm="100000">
                                          <p:val>
                                            <p:strVal val="#ppt_x"/>
                                          </p:val>
                                        </p:tav>
                                      </p:tavLst>
                                    </p:anim>
                                    <p:anim calcmode="lin" valueType="num">
                                      <p:cBhvr>
                                        <p:cTn id="98" dur="1000" fill="hold"/>
                                        <p:tgtEl>
                                          <p:spTgt spid="2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42" presetClass="entr" presetSubtype="0" fill="hold" grpId="0" nodeType="clickEffect">
                                  <p:stCondLst>
                                    <p:cond delay="0"/>
                                  </p:stCondLst>
                                  <p:childTnLst>
                                    <p:set>
                                      <p:cBhvr>
                                        <p:cTn id="102" dur="1" fill="hold">
                                          <p:stCondLst>
                                            <p:cond delay="0"/>
                                          </p:stCondLst>
                                        </p:cTn>
                                        <p:tgtEl>
                                          <p:spTgt spid="22">
                                            <p:txEl>
                                              <p:pRg st="2" end="2"/>
                                            </p:txEl>
                                          </p:spTgt>
                                        </p:tgtEl>
                                        <p:attrNameLst>
                                          <p:attrName>style.visibility</p:attrName>
                                        </p:attrNameLst>
                                      </p:cBhvr>
                                      <p:to>
                                        <p:strVal val="visible"/>
                                      </p:to>
                                    </p:set>
                                    <p:animEffect transition="in" filter="fade">
                                      <p:cBhvr>
                                        <p:cTn id="103" dur="1000"/>
                                        <p:tgtEl>
                                          <p:spTgt spid="22">
                                            <p:txEl>
                                              <p:pRg st="2" end="2"/>
                                            </p:txEl>
                                          </p:spTgt>
                                        </p:tgtEl>
                                      </p:cBhvr>
                                    </p:animEffect>
                                    <p:anim calcmode="lin" valueType="num">
                                      <p:cBhvr>
                                        <p:cTn id="104" dur="1000" fill="hold"/>
                                        <p:tgtEl>
                                          <p:spTgt spid="22">
                                            <p:txEl>
                                              <p:pRg st="2" end="2"/>
                                            </p:txEl>
                                          </p:spTgt>
                                        </p:tgtEl>
                                        <p:attrNameLst>
                                          <p:attrName>ppt_x</p:attrName>
                                        </p:attrNameLst>
                                      </p:cBhvr>
                                      <p:tavLst>
                                        <p:tav tm="0">
                                          <p:val>
                                            <p:strVal val="#ppt_x"/>
                                          </p:val>
                                        </p:tav>
                                        <p:tav tm="100000">
                                          <p:val>
                                            <p:strVal val="#ppt_x"/>
                                          </p:val>
                                        </p:tav>
                                      </p:tavLst>
                                    </p:anim>
                                    <p:anim calcmode="lin" valueType="num">
                                      <p:cBhvr>
                                        <p:cTn id="105" dur="1000" fill="hold"/>
                                        <p:tgtEl>
                                          <p:spTgt spid="22">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build="p"/>
      <p:bldP spid="9" grpId="0" build="p"/>
      <p:bldP spid="10" grpId="0" build="p"/>
      <p:bldP spid="11" grpId="0" build="p"/>
      <p:bldP spid="12" grpId="0" build="p"/>
      <p:bldP spid="13" grpId="0" build="p"/>
      <p:bldP spid="14" grpId="0" build="p"/>
      <p:bldP spid="15" grpId="0" build="p"/>
      <p:bldP spid="16" grpId="0" build="p"/>
      <p:bldP spid="17" grpId="0" build="p"/>
      <p:bldP spid="18" grpId="0" build="p"/>
      <p:bldP spid="19" grpId="0" build="p"/>
      <p:bldP spid="20" grpId="0" build="p"/>
      <p:bldP spid="21" grpId="0" build="p"/>
      <p:bldP spid="22"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zervirano mjesto sadržaja 2">
            <a:extLst>
              <a:ext uri="{FF2B5EF4-FFF2-40B4-BE49-F238E27FC236}">
                <a16:creationId xmlns:a16="http://schemas.microsoft.com/office/drawing/2014/main" id="{DB1A37D3-2334-4021-AFDE-2A23BF594B0A}"/>
              </a:ext>
            </a:extLst>
          </p:cNvPr>
          <p:cNvSpPr>
            <a:spLocks noGrp="1"/>
          </p:cNvSpPr>
          <p:nvPr>
            <p:ph idx="1"/>
          </p:nvPr>
        </p:nvSpPr>
        <p:spPr>
          <a:xfrm>
            <a:off x="5196842" y="96299"/>
            <a:ext cx="3101143" cy="385138"/>
          </a:xfrm>
        </p:spPr>
        <p:txBody>
          <a:bodyPr>
            <a:normAutofit/>
          </a:bodyPr>
          <a:lstStyle/>
          <a:p>
            <a:pPr marL="0" indent="0">
              <a:buNone/>
            </a:pPr>
            <a:r>
              <a:rPr lang="hr-HR" sz="2000" b="1" dirty="0" err="1"/>
              <a:t>Go</a:t>
            </a:r>
            <a:r>
              <a:rPr lang="hr-HR" sz="2000" b="1" dirty="0"/>
              <a:t> to </a:t>
            </a:r>
            <a:r>
              <a:rPr lang="hr-HR" sz="2000" b="1" dirty="0" err="1"/>
              <a:t>page</a:t>
            </a:r>
            <a:r>
              <a:rPr lang="hr-HR" sz="2000" b="1" dirty="0"/>
              <a:t> 25.</a:t>
            </a:r>
          </a:p>
        </p:txBody>
      </p:sp>
      <p:pic>
        <p:nvPicPr>
          <p:cNvPr id="4" name="Slika 3">
            <a:extLst>
              <a:ext uri="{FF2B5EF4-FFF2-40B4-BE49-F238E27FC236}">
                <a16:creationId xmlns:a16="http://schemas.microsoft.com/office/drawing/2014/main" id="{3101E6C4-B40B-4DC5-BA96-4E642029F64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920" y="13988"/>
            <a:ext cx="5104059" cy="6830024"/>
          </a:xfrm>
          <a:prstGeom prst="rect">
            <a:avLst/>
          </a:prstGeom>
        </p:spPr>
      </p:pic>
      <p:sp>
        <p:nvSpPr>
          <p:cNvPr id="6" name="Rezervirano mjesto sadržaja 2">
            <a:extLst>
              <a:ext uri="{FF2B5EF4-FFF2-40B4-BE49-F238E27FC236}">
                <a16:creationId xmlns:a16="http://schemas.microsoft.com/office/drawing/2014/main" id="{3951C2E5-F44C-4196-94B7-1CBE14DA0972}"/>
              </a:ext>
            </a:extLst>
          </p:cNvPr>
          <p:cNvSpPr txBox="1">
            <a:spLocks/>
          </p:cNvSpPr>
          <p:nvPr/>
        </p:nvSpPr>
        <p:spPr>
          <a:xfrm>
            <a:off x="5196841" y="412531"/>
            <a:ext cx="6818695" cy="337236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hr-HR" sz="2000" b="1" dirty="0" err="1"/>
              <a:t>Listen</a:t>
            </a:r>
            <a:r>
              <a:rPr lang="hr-HR" sz="2000" b="1" dirty="0"/>
              <a:t> to </a:t>
            </a:r>
            <a:r>
              <a:rPr lang="en-US" sz="2000" b="1" dirty="0"/>
              <a:t>the recording</a:t>
            </a:r>
            <a:r>
              <a:rPr lang="hr-HR" sz="2000" b="1" dirty="0"/>
              <a:t>. W</a:t>
            </a:r>
            <a:r>
              <a:rPr lang="en-US" sz="2000" b="1" dirty="0"/>
              <a:t>ho is talking</a:t>
            </a:r>
            <a:r>
              <a:rPr lang="hr-HR" sz="2000" b="1" dirty="0"/>
              <a:t>?</a:t>
            </a:r>
            <a:br>
              <a:rPr lang="hr-HR" sz="2000" b="1" dirty="0"/>
            </a:br>
            <a:r>
              <a:rPr lang="hr-HR" sz="2000" i="1" dirty="0"/>
              <a:t>Poslušaj zvučni zapis na sljedećoj poveznici. Tko razgovara?</a:t>
            </a:r>
            <a:br>
              <a:rPr lang="hr-HR" sz="2000" i="1" dirty="0"/>
            </a:br>
            <a:r>
              <a:rPr lang="hr-HR" sz="2000" dirty="0">
                <a:hlinkClick r:id="rId5"/>
              </a:rPr>
              <a:t>https://www.e-sfera.hr/dodatni-digitalni-sadrzaji/7b9b9673-26f2-4fc7-8842-3c93a1ab2120/assets/audio/10_reading_is_fun_1_conversation.mp3</a:t>
            </a:r>
            <a:endParaRPr lang="hr-HR" sz="2000" dirty="0"/>
          </a:p>
          <a:p>
            <a:pPr marL="0" indent="0">
              <a:buNone/>
            </a:pPr>
            <a:endParaRPr lang="hr-HR" sz="2000" i="1" dirty="0"/>
          </a:p>
        </p:txBody>
      </p:sp>
      <p:pic>
        <p:nvPicPr>
          <p:cNvPr id="2" name="Slika 1">
            <a:extLst>
              <a:ext uri="{FF2B5EF4-FFF2-40B4-BE49-F238E27FC236}">
                <a16:creationId xmlns:a16="http://schemas.microsoft.com/office/drawing/2014/main" id="{194CFD70-F5D2-4A9D-9CF7-9D2D70CECD2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87038" y="618271"/>
            <a:ext cx="4757821" cy="5885399"/>
          </a:xfrm>
          <a:prstGeom prst="rect">
            <a:avLst/>
          </a:prstGeom>
          <a:ln w="127000" cap="sq">
            <a:solidFill>
              <a:srgbClr val="C00000"/>
            </a:solidFill>
            <a:miter lim="800000"/>
          </a:ln>
          <a:effectLst>
            <a:outerShdw blurRad="57150" dist="50800" dir="2700000" algn="tl" rotWithShape="0">
              <a:srgbClr val="000000">
                <a:alpha val="40000"/>
              </a:srgbClr>
            </a:outerShdw>
          </a:effectLst>
        </p:spPr>
      </p:pic>
      <p:pic>
        <p:nvPicPr>
          <p:cNvPr id="5" name="05_10_Telephone_conversation">
            <a:hlinkClick r:id="" action="ppaction://media"/>
            <a:extLst>
              <a:ext uri="{FF2B5EF4-FFF2-40B4-BE49-F238E27FC236}">
                <a16:creationId xmlns:a16="http://schemas.microsoft.com/office/drawing/2014/main" id="{FAE6105D-DAE7-4114-84AB-16C576F32611}"/>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1405936" y="176637"/>
            <a:ext cx="609600" cy="609600"/>
          </a:xfrm>
          <a:prstGeom prst="rect">
            <a:avLst/>
          </a:prstGeom>
        </p:spPr>
      </p:pic>
      <p:sp>
        <p:nvSpPr>
          <p:cNvPr id="8" name="Rezervirano mjesto sadržaja 2">
            <a:extLst>
              <a:ext uri="{FF2B5EF4-FFF2-40B4-BE49-F238E27FC236}">
                <a16:creationId xmlns:a16="http://schemas.microsoft.com/office/drawing/2014/main" id="{9871D67F-3B42-47A8-9618-86F2D1EF8E0E}"/>
              </a:ext>
            </a:extLst>
          </p:cNvPr>
          <p:cNvSpPr txBox="1">
            <a:spLocks/>
          </p:cNvSpPr>
          <p:nvPr/>
        </p:nvSpPr>
        <p:spPr>
          <a:xfrm>
            <a:off x="5196841" y="2176150"/>
            <a:ext cx="6818695" cy="337236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hr-HR" sz="2000" b="1" dirty="0" err="1"/>
              <a:t>Listen</a:t>
            </a:r>
            <a:r>
              <a:rPr lang="hr-HR" sz="2000" b="1" dirty="0"/>
              <a:t> </a:t>
            </a:r>
            <a:r>
              <a:rPr lang="hr-HR" sz="2000" b="1" dirty="0" err="1"/>
              <a:t>again</a:t>
            </a:r>
            <a:r>
              <a:rPr lang="hr-HR" sz="2000" b="1" dirty="0"/>
              <a:t>. </a:t>
            </a:r>
            <a:r>
              <a:rPr lang="hr-HR" sz="2000" b="1" dirty="0" err="1"/>
              <a:t>Choose</a:t>
            </a:r>
            <a:r>
              <a:rPr lang="hr-HR" sz="2000" b="1" dirty="0"/>
              <a:t> </a:t>
            </a:r>
            <a:r>
              <a:rPr lang="hr-HR" sz="2000" b="1" dirty="0" err="1"/>
              <a:t>the</a:t>
            </a:r>
            <a:r>
              <a:rPr lang="hr-HR" sz="2000" b="1" dirty="0"/>
              <a:t> </a:t>
            </a:r>
            <a:r>
              <a:rPr lang="hr-HR" sz="2000" b="1" dirty="0" err="1"/>
              <a:t>correct</a:t>
            </a:r>
            <a:r>
              <a:rPr lang="hr-HR" sz="2000" b="1" dirty="0"/>
              <a:t> </a:t>
            </a:r>
            <a:r>
              <a:rPr lang="hr-HR" sz="2000" b="1" dirty="0" err="1"/>
              <a:t>words</a:t>
            </a:r>
            <a:r>
              <a:rPr lang="hr-HR" sz="2000" b="1" dirty="0"/>
              <a:t>.</a:t>
            </a:r>
            <a:br>
              <a:rPr lang="hr-HR" sz="2000" b="1" dirty="0"/>
            </a:br>
            <a:r>
              <a:rPr lang="hr-HR" sz="2000" i="1" dirty="0"/>
              <a:t>Poslušaj još jednom i zaokruži ispravnu riječ.</a:t>
            </a:r>
            <a:endParaRPr lang="hr-HR" sz="2000" dirty="0"/>
          </a:p>
          <a:p>
            <a:pPr marL="0" indent="0">
              <a:buNone/>
            </a:pPr>
            <a:endParaRPr lang="hr-HR" sz="2000" i="1" dirty="0"/>
          </a:p>
        </p:txBody>
      </p:sp>
      <p:pic>
        <p:nvPicPr>
          <p:cNvPr id="9" name="05_10_Telephone_conversation">
            <a:hlinkClick r:id="" action="ppaction://media"/>
            <a:extLst>
              <a:ext uri="{FF2B5EF4-FFF2-40B4-BE49-F238E27FC236}">
                <a16:creationId xmlns:a16="http://schemas.microsoft.com/office/drawing/2014/main" id="{66AC17CA-2DEC-44A2-B8F0-5D49B7C1411F}"/>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1405936" y="2177201"/>
            <a:ext cx="609600" cy="609600"/>
          </a:xfrm>
          <a:prstGeom prst="rect">
            <a:avLst/>
          </a:prstGeom>
        </p:spPr>
      </p:pic>
      <p:pic>
        <p:nvPicPr>
          <p:cNvPr id="10" name="Picture 4" descr="Vidi izvornu sliku">
            <a:extLst>
              <a:ext uri="{FF2B5EF4-FFF2-40B4-BE49-F238E27FC236}">
                <a16:creationId xmlns:a16="http://schemas.microsoft.com/office/drawing/2014/main" id="{D5CD8505-F1A4-4487-B67F-9F27149C529D}"/>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809094" y="2312794"/>
            <a:ext cx="939946" cy="531157"/>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4" descr="Vidi izvornu sliku">
            <a:extLst>
              <a:ext uri="{FF2B5EF4-FFF2-40B4-BE49-F238E27FC236}">
                <a16:creationId xmlns:a16="http://schemas.microsoft.com/office/drawing/2014/main" id="{09BF0151-F111-4315-9ADB-C5C3F11CC714}"/>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909064" y="2612662"/>
            <a:ext cx="1108455" cy="53115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4" descr="Vidi izvornu sliku">
            <a:extLst>
              <a:ext uri="{FF2B5EF4-FFF2-40B4-BE49-F238E27FC236}">
                <a16:creationId xmlns:a16="http://schemas.microsoft.com/office/drawing/2014/main" id="{AAA7F29F-EF78-435D-B751-F54171EDDE3E}"/>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904344" y="3253737"/>
            <a:ext cx="939946" cy="5311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Vidi izvornu sliku">
            <a:extLst>
              <a:ext uri="{FF2B5EF4-FFF2-40B4-BE49-F238E27FC236}">
                <a16:creationId xmlns:a16="http://schemas.microsoft.com/office/drawing/2014/main" id="{DF87323E-4CA6-4BC7-88C7-459127D7ADF1}"/>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095975" y="4126100"/>
            <a:ext cx="808369" cy="531157"/>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Vidi izvornu sliku">
            <a:extLst>
              <a:ext uri="{FF2B5EF4-FFF2-40B4-BE49-F238E27FC236}">
                <a16:creationId xmlns:a16="http://schemas.microsoft.com/office/drawing/2014/main" id="{D111CE7B-C027-4B6F-AA77-A5E36C5D5ADA}"/>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687174" y="4732884"/>
            <a:ext cx="570376" cy="531157"/>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4" descr="Vidi izvornu sliku">
            <a:extLst>
              <a:ext uri="{FF2B5EF4-FFF2-40B4-BE49-F238E27FC236}">
                <a16:creationId xmlns:a16="http://schemas.microsoft.com/office/drawing/2014/main" id="{FAAFCC87-F6C6-43FA-8ADC-F756F4C2EC18}"/>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626002" y="5026667"/>
            <a:ext cx="682858" cy="531157"/>
          </a:xfrm>
          <a:prstGeom prst="rect">
            <a:avLst/>
          </a:prstGeom>
          <a:noFill/>
          <a:extLst>
            <a:ext uri="{909E8E84-426E-40DD-AFC4-6F175D3DCCD1}">
              <a14:hiddenFill xmlns:a14="http://schemas.microsoft.com/office/drawing/2010/main">
                <a:solidFill>
                  <a:srgbClr val="FFFFFF"/>
                </a:solidFill>
              </a14:hiddenFill>
            </a:ext>
          </a:extLst>
        </p:spPr>
      </p:pic>
      <p:sp>
        <p:nvSpPr>
          <p:cNvPr id="16" name="Rezervirano mjesto sadržaja 2">
            <a:extLst>
              <a:ext uri="{FF2B5EF4-FFF2-40B4-BE49-F238E27FC236}">
                <a16:creationId xmlns:a16="http://schemas.microsoft.com/office/drawing/2014/main" id="{A54A19DD-9B90-4EA2-B748-C246FABE78D5}"/>
              </a:ext>
            </a:extLst>
          </p:cNvPr>
          <p:cNvSpPr txBox="1">
            <a:spLocks/>
          </p:cNvSpPr>
          <p:nvPr/>
        </p:nvSpPr>
        <p:spPr>
          <a:xfrm>
            <a:off x="5186267" y="2882174"/>
            <a:ext cx="6818695" cy="337236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hr-HR" sz="2000" b="1" dirty="0" err="1"/>
              <a:t>Check</a:t>
            </a:r>
            <a:r>
              <a:rPr lang="hr-HR" sz="2000" b="1" dirty="0"/>
              <a:t>.</a:t>
            </a:r>
            <a:br>
              <a:rPr lang="hr-HR" sz="2000" b="1" dirty="0"/>
            </a:br>
            <a:r>
              <a:rPr lang="hr-HR" sz="2000" i="1" dirty="0"/>
              <a:t>Provjeri.</a:t>
            </a:r>
            <a:endParaRPr lang="hr-HR" sz="2000" dirty="0"/>
          </a:p>
          <a:p>
            <a:pPr marL="0" indent="0">
              <a:buNone/>
            </a:pPr>
            <a:endParaRPr lang="hr-HR" sz="2000" i="1" dirty="0"/>
          </a:p>
        </p:txBody>
      </p:sp>
      <p:sp>
        <p:nvSpPr>
          <p:cNvPr id="17" name="Rezervirano mjesto sadržaja 2">
            <a:extLst>
              <a:ext uri="{FF2B5EF4-FFF2-40B4-BE49-F238E27FC236}">
                <a16:creationId xmlns:a16="http://schemas.microsoft.com/office/drawing/2014/main" id="{46B23886-F59B-40F8-81FA-20B0D443E4DD}"/>
              </a:ext>
            </a:extLst>
          </p:cNvPr>
          <p:cNvSpPr txBox="1">
            <a:spLocks/>
          </p:cNvSpPr>
          <p:nvPr/>
        </p:nvSpPr>
        <p:spPr>
          <a:xfrm>
            <a:off x="5196841" y="3588198"/>
            <a:ext cx="6818695" cy="337236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hr-HR" sz="2000" i="1" dirty="0"/>
              <a:t>Obrati pažnju na to kako se mama javila na telefon!</a:t>
            </a:r>
          </a:p>
          <a:p>
            <a:pPr marL="0" indent="0">
              <a:buNone/>
            </a:pPr>
            <a:r>
              <a:rPr lang="hr-HR" sz="2000" b="1" dirty="0" err="1"/>
              <a:t>Hello</a:t>
            </a:r>
            <a:r>
              <a:rPr lang="hr-HR" sz="2000" b="1" dirty="0"/>
              <a:t>. 2708996.</a:t>
            </a:r>
          </a:p>
          <a:p>
            <a:pPr marL="0" indent="0">
              <a:buNone/>
            </a:pPr>
            <a:r>
              <a:rPr lang="hr-HR" sz="2000" i="1" dirty="0"/>
              <a:t>Kako ćeš pročitati taj broj? </a:t>
            </a:r>
          </a:p>
          <a:p>
            <a:pPr marL="0" indent="0">
              <a:buNone/>
            </a:pPr>
            <a:r>
              <a:rPr lang="hr-HR" sz="2000" i="1" dirty="0"/>
              <a:t>Kada se dva broja uzastopce ponavljaju kažemo </a:t>
            </a:r>
            <a:r>
              <a:rPr lang="hr-HR" sz="2000" b="1" dirty="0" err="1"/>
              <a:t>double</a:t>
            </a:r>
            <a:r>
              <a:rPr lang="hr-HR" sz="2000" i="1" dirty="0"/>
              <a:t>!</a:t>
            </a:r>
            <a:br>
              <a:rPr lang="hr-HR" sz="2000" i="1" dirty="0"/>
            </a:br>
            <a:r>
              <a:rPr lang="hr-HR" sz="2000" i="1" dirty="0"/>
              <a:t>Dakle, </a:t>
            </a:r>
            <a:r>
              <a:rPr lang="hr-HR" sz="2000" b="1" dirty="0" err="1"/>
              <a:t>two</a:t>
            </a:r>
            <a:r>
              <a:rPr lang="hr-HR" sz="2000" b="1" dirty="0"/>
              <a:t> – </a:t>
            </a:r>
            <a:r>
              <a:rPr lang="hr-HR" sz="2000" b="1" dirty="0" err="1"/>
              <a:t>seven</a:t>
            </a:r>
            <a:r>
              <a:rPr lang="hr-HR" sz="2000" b="1" dirty="0"/>
              <a:t> – oh – </a:t>
            </a:r>
            <a:r>
              <a:rPr lang="hr-HR" sz="2000" b="1" dirty="0" err="1"/>
              <a:t>eight</a:t>
            </a:r>
            <a:r>
              <a:rPr lang="hr-HR" sz="2000" b="1" dirty="0"/>
              <a:t> – </a:t>
            </a:r>
            <a:r>
              <a:rPr lang="hr-HR" sz="2000" b="1" dirty="0" err="1">
                <a:solidFill>
                  <a:srgbClr val="FF0000"/>
                </a:solidFill>
              </a:rPr>
              <a:t>double</a:t>
            </a:r>
            <a:r>
              <a:rPr lang="hr-HR" sz="2000" b="1" dirty="0"/>
              <a:t> </a:t>
            </a:r>
            <a:r>
              <a:rPr lang="hr-HR" sz="2000" b="1" dirty="0" err="1"/>
              <a:t>nine</a:t>
            </a:r>
            <a:r>
              <a:rPr lang="hr-HR" sz="2000" b="1" dirty="0"/>
              <a:t> – </a:t>
            </a:r>
            <a:r>
              <a:rPr lang="hr-HR" sz="2000" b="1" dirty="0" err="1"/>
              <a:t>six</a:t>
            </a:r>
            <a:r>
              <a:rPr lang="hr-HR" sz="2000" i="1" dirty="0"/>
              <a:t>.</a:t>
            </a:r>
          </a:p>
          <a:p>
            <a:pPr marL="0" indent="0">
              <a:buNone/>
            </a:pPr>
            <a:r>
              <a:rPr lang="hr-HR" sz="2000" i="1" dirty="0"/>
              <a:t>Kako je </a:t>
            </a:r>
            <a:r>
              <a:rPr lang="hr-HR" sz="2000" i="1" dirty="0" err="1"/>
              <a:t>Mike</a:t>
            </a:r>
            <a:r>
              <a:rPr lang="hr-HR" sz="2000" i="1" dirty="0"/>
              <a:t> zatražio da razgovara sa </a:t>
            </a:r>
            <a:r>
              <a:rPr lang="hr-HR" sz="2000" i="1" dirty="0" err="1"/>
              <a:t>Cathy</a:t>
            </a:r>
            <a:r>
              <a:rPr lang="hr-HR" sz="2000" i="1" dirty="0"/>
              <a:t>?</a:t>
            </a:r>
          </a:p>
          <a:p>
            <a:pPr marL="0" indent="0">
              <a:buNone/>
            </a:pPr>
            <a:r>
              <a:rPr lang="hr-HR" sz="2000" b="1" dirty="0" err="1"/>
              <a:t>Can</a:t>
            </a:r>
            <a:r>
              <a:rPr lang="hr-HR" sz="2000" b="1" dirty="0"/>
              <a:t> I </a:t>
            </a:r>
            <a:r>
              <a:rPr lang="hr-HR" sz="2000" b="1" dirty="0" err="1"/>
              <a:t>speak</a:t>
            </a:r>
            <a:r>
              <a:rPr lang="hr-HR" sz="2000" b="1" dirty="0"/>
              <a:t> to </a:t>
            </a:r>
            <a:r>
              <a:rPr lang="hr-HR" sz="2000" b="1" dirty="0" err="1"/>
              <a:t>Cathy</a:t>
            </a:r>
            <a:r>
              <a:rPr lang="hr-HR" sz="2000" b="1" dirty="0"/>
              <a:t>?</a:t>
            </a:r>
          </a:p>
          <a:p>
            <a:pPr marL="0" indent="0">
              <a:buNone/>
            </a:pPr>
            <a:endParaRPr lang="hr-HR" sz="2000" i="1" dirty="0"/>
          </a:p>
        </p:txBody>
      </p:sp>
    </p:spTree>
    <p:extLst>
      <p:ext uri="{BB962C8B-B14F-4D97-AF65-F5344CB8AC3E}">
        <p14:creationId xmlns:p14="http://schemas.microsoft.com/office/powerpoint/2010/main" val="34189083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animEffect transition="in" filter="fade">
                                      <p:cBhvr>
                                        <p:cTn id="19" dur="1000"/>
                                        <p:tgtEl>
                                          <p:spTgt spid="6">
                                            <p:txEl>
                                              <p:pRg st="0" end="0"/>
                                            </p:txEl>
                                          </p:spTgt>
                                        </p:tgtEl>
                                      </p:cBhvr>
                                    </p:animEffect>
                                    <p:anim calcmode="lin" valueType="num">
                                      <p:cBhvr>
                                        <p:cTn id="20"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21"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 presetClass="mediacall" presetSubtype="0" fill="hold" nodeType="clickEffect">
                                  <p:stCondLst>
                                    <p:cond delay="0"/>
                                  </p:stCondLst>
                                  <p:childTnLst>
                                    <p:cmd type="call" cmd="playFrom(0.0)">
                                      <p:cBhvr>
                                        <p:cTn id="25" dur="22680" fill="hold"/>
                                        <p:tgtEl>
                                          <p:spTgt spid="5"/>
                                        </p:tgtEl>
                                      </p:cBhvr>
                                    </p:cmd>
                                  </p:childTnLst>
                                </p:cTn>
                              </p:par>
                            </p:childTnLst>
                          </p:cTn>
                        </p:par>
                      </p:childTnLst>
                    </p:cTn>
                  </p:par>
                  <p:par>
                    <p:cTn id="26" fill="hold">
                      <p:stCondLst>
                        <p:cond delay="indefinite"/>
                      </p:stCondLst>
                      <p:childTnLst>
                        <p:par>
                          <p:cTn id="27" fill="hold">
                            <p:stCondLst>
                              <p:cond delay="0"/>
                            </p:stCondLst>
                            <p:childTnLst>
                              <p:par>
                                <p:cTn id="28" presetID="53" presetClass="entr" presetSubtype="16" fill="hold" nodeType="clickEffect">
                                  <p:stCondLst>
                                    <p:cond delay="0"/>
                                  </p:stCondLst>
                                  <p:childTnLst>
                                    <p:set>
                                      <p:cBhvr>
                                        <p:cTn id="29" dur="1" fill="hold">
                                          <p:stCondLst>
                                            <p:cond delay="0"/>
                                          </p:stCondLst>
                                        </p:cTn>
                                        <p:tgtEl>
                                          <p:spTgt spid="2"/>
                                        </p:tgtEl>
                                        <p:attrNameLst>
                                          <p:attrName>style.visibility</p:attrName>
                                        </p:attrNameLst>
                                      </p:cBhvr>
                                      <p:to>
                                        <p:strVal val="visible"/>
                                      </p:to>
                                    </p:set>
                                    <p:anim calcmode="lin" valueType="num">
                                      <p:cBhvr>
                                        <p:cTn id="30" dur="500" fill="hold"/>
                                        <p:tgtEl>
                                          <p:spTgt spid="2"/>
                                        </p:tgtEl>
                                        <p:attrNameLst>
                                          <p:attrName>ppt_w</p:attrName>
                                        </p:attrNameLst>
                                      </p:cBhvr>
                                      <p:tavLst>
                                        <p:tav tm="0">
                                          <p:val>
                                            <p:fltVal val="0"/>
                                          </p:val>
                                        </p:tav>
                                        <p:tav tm="100000">
                                          <p:val>
                                            <p:strVal val="#ppt_w"/>
                                          </p:val>
                                        </p:tav>
                                      </p:tavLst>
                                    </p:anim>
                                    <p:anim calcmode="lin" valueType="num">
                                      <p:cBhvr>
                                        <p:cTn id="31" dur="500" fill="hold"/>
                                        <p:tgtEl>
                                          <p:spTgt spid="2"/>
                                        </p:tgtEl>
                                        <p:attrNameLst>
                                          <p:attrName>ppt_h</p:attrName>
                                        </p:attrNameLst>
                                      </p:cBhvr>
                                      <p:tavLst>
                                        <p:tav tm="0">
                                          <p:val>
                                            <p:fltVal val="0"/>
                                          </p:val>
                                        </p:tav>
                                        <p:tav tm="100000">
                                          <p:val>
                                            <p:strVal val="#ppt_h"/>
                                          </p:val>
                                        </p:tav>
                                      </p:tavLst>
                                    </p:anim>
                                    <p:animEffect transition="in" filter="fade">
                                      <p:cBhvr>
                                        <p:cTn id="32" dur="500"/>
                                        <p:tgtEl>
                                          <p:spTgt spid="2"/>
                                        </p:tgtEl>
                                      </p:cBhvr>
                                    </p:animEffect>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grpId="0" nodeType="clickEffect">
                                  <p:stCondLst>
                                    <p:cond delay="0"/>
                                  </p:stCondLst>
                                  <p:childTnLst>
                                    <p:set>
                                      <p:cBhvr>
                                        <p:cTn id="36" dur="1" fill="hold">
                                          <p:stCondLst>
                                            <p:cond delay="0"/>
                                          </p:stCondLst>
                                        </p:cTn>
                                        <p:tgtEl>
                                          <p:spTgt spid="8">
                                            <p:txEl>
                                              <p:pRg st="0" end="0"/>
                                            </p:txEl>
                                          </p:spTgt>
                                        </p:tgtEl>
                                        <p:attrNameLst>
                                          <p:attrName>style.visibility</p:attrName>
                                        </p:attrNameLst>
                                      </p:cBhvr>
                                      <p:to>
                                        <p:strVal val="visible"/>
                                      </p:to>
                                    </p:set>
                                    <p:animEffect transition="in" filter="fade">
                                      <p:cBhvr>
                                        <p:cTn id="37" dur="1000"/>
                                        <p:tgtEl>
                                          <p:spTgt spid="8">
                                            <p:txEl>
                                              <p:pRg st="0" end="0"/>
                                            </p:txEl>
                                          </p:spTgt>
                                        </p:tgtEl>
                                      </p:cBhvr>
                                    </p:animEffect>
                                    <p:anim calcmode="lin" valueType="num">
                                      <p:cBhvr>
                                        <p:cTn id="38"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39" dur="10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1" presetClass="mediacall" presetSubtype="0" fill="hold" nodeType="clickEffect">
                                  <p:stCondLst>
                                    <p:cond delay="0"/>
                                  </p:stCondLst>
                                  <p:childTnLst>
                                    <p:cmd type="call" cmd="playFrom(0.0)">
                                      <p:cBhvr>
                                        <p:cTn id="43" dur="1" fill="hold"/>
                                        <p:tgtEl>
                                          <p:spTgt spid="9"/>
                                        </p:tgtEl>
                                      </p:cBhvr>
                                    </p:cmd>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16">
                                            <p:txEl>
                                              <p:pRg st="0" end="0"/>
                                            </p:txEl>
                                          </p:spTgt>
                                        </p:tgtEl>
                                        <p:attrNameLst>
                                          <p:attrName>style.visibility</p:attrName>
                                        </p:attrNameLst>
                                      </p:cBhvr>
                                      <p:to>
                                        <p:strVal val="visible"/>
                                      </p:to>
                                    </p:set>
                                    <p:animEffect transition="in" filter="fade">
                                      <p:cBhvr>
                                        <p:cTn id="48" dur="1000"/>
                                        <p:tgtEl>
                                          <p:spTgt spid="16">
                                            <p:txEl>
                                              <p:pRg st="0" end="0"/>
                                            </p:txEl>
                                          </p:spTgt>
                                        </p:tgtEl>
                                      </p:cBhvr>
                                    </p:animEffect>
                                    <p:anim calcmode="lin" valueType="num">
                                      <p:cBhvr>
                                        <p:cTn id="49" dur="1000" fill="hold"/>
                                        <p:tgtEl>
                                          <p:spTgt spid="16">
                                            <p:txEl>
                                              <p:pRg st="0" end="0"/>
                                            </p:txEl>
                                          </p:spTgt>
                                        </p:tgtEl>
                                        <p:attrNameLst>
                                          <p:attrName>ppt_x</p:attrName>
                                        </p:attrNameLst>
                                      </p:cBhvr>
                                      <p:tavLst>
                                        <p:tav tm="0">
                                          <p:val>
                                            <p:strVal val="#ppt_x"/>
                                          </p:val>
                                        </p:tav>
                                        <p:tav tm="100000">
                                          <p:val>
                                            <p:strVal val="#ppt_x"/>
                                          </p:val>
                                        </p:tav>
                                      </p:tavLst>
                                    </p:anim>
                                    <p:anim calcmode="lin" valueType="num">
                                      <p:cBhvr>
                                        <p:cTn id="50" dur="1000" fill="hold"/>
                                        <p:tgtEl>
                                          <p:spTgt spid="1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1" presetClass="entr" presetSubtype="1" fill="hold" nodeType="click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heel(1)">
                                      <p:cBhvr>
                                        <p:cTn id="55" dur="2000"/>
                                        <p:tgtEl>
                                          <p:spTgt spid="10"/>
                                        </p:tgtEl>
                                      </p:cBhvr>
                                    </p:animEffect>
                                  </p:childTnLst>
                                </p:cTn>
                              </p:par>
                            </p:childTnLst>
                          </p:cTn>
                        </p:par>
                      </p:childTnLst>
                    </p:cTn>
                  </p:par>
                  <p:par>
                    <p:cTn id="56" fill="hold">
                      <p:stCondLst>
                        <p:cond delay="indefinite"/>
                      </p:stCondLst>
                      <p:childTnLst>
                        <p:par>
                          <p:cTn id="57" fill="hold">
                            <p:stCondLst>
                              <p:cond delay="0"/>
                            </p:stCondLst>
                            <p:childTnLst>
                              <p:par>
                                <p:cTn id="58" presetID="21" presetClass="entr" presetSubtype="1" fill="hold" nodeType="clickEffect">
                                  <p:stCondLst>
                                    <p:cond delay="0"/>
                                  </p:stCondLst>
                                  <p:childTnLst>
                                    <p:set>
                                      <p:cBhvr>
                                        <p:cTn id="59" dur="1" fill="hold">
                                          <p:stCondLst>
                                            <p:cond delay="0"/>
                                          </p:stCondLst>
                                        </p:cTn>
                                        <p:tgtEl>
                                          <p:spTgt spid="11"/>
                                        </p:tgtEl>
                                        <p:attrNameLst>
                                          <p:attrName>style.visibility</p:attrName>
                                        </p:attrNameLst>
                                      </p:cBhvr>
                                      <p:to>
                                        <p:strVal val="visible"/>
                                      </p:to>
                                    </p:set>
                                    <p:animEffect transition="in" filter="wheel(1)">
                                      <p:cBhvr>
                                        <p:cTn id="60" dur="2000"/>
                                        <p:tgtEl>
                                          <p:spTgt spid="11"/>
                                        </p:tgtEl>
                                      </p:cBhvr>
                                    </p:animEffect>
                                  </p:childTnLst>
                                </p:cTn>
                              </p:par>
                            </p:childTnLst>
                          </p:cTn>
                        </p:par>
                      </p:childTnLst>
                    </p:cTn>
                  </p:par>
                  <p:par>
                    <p:cTn id="61" fill="hold">
                      <p:stCondLst>
                        <p:cond delay="indefinite"/>
                      </p:stCondLst>
                      <p:childTnLst>
                        <p:par>
                          <p:cTn id="62" fill="hold">
                            <p:stCondLst>
                              <p:cond delay="0"/>
                            </p:stCondLst>
                            <p:childTnLst>
                              <p:par>
                                <p:cTn id="63" presetID="21" presetClass="entr" presetSubtype="1" fill="hold" nodeType="clickEffect">
                                  <p:stCondLst>
                                    <p:cond delay="0"/>
                                  </p:stCondLst>
                                  <p:childTnLst>
                                    <p:set>
                                      <p:cBhvr>
                                        <p:cTn id="64" dur="1" fill="hold">
                                          <p:stCondLst>
                                            <p:cond delay="0"/>
                                          </p:stCondLst>
                                        </p:cTn>
                                        <p:tgtEl>
                                          <p:spTgt spid="12"/>
                                        </p:tgtEl>
                                        <p:attrNameLst>
                                          <p:attrName>style.visibility</p:attrName>
                                        </p:attrNameLst>
                                      </p:cBhvr>
                                      <p:to>
                                        <p:strVal val="visible"/>
                                      </p:to>
                                    </p:set>
                                    <p:animEffect transition="in" filter="wheel(1)">
                                      <p:cBhvr>
                                        <p:cTn id="65" dur="2000"/>
                                        <p:tgtEl>
                                          <p:spTgt spid="12"/>
                                        </p:tgtEl>
                                      </p:cBhvr>
                                    </p:animEffect>
                                  </p:childTnLst>
                                </p:cTn>
                              </p:par>
                            </p:childTnLst>
                          </p:cTn>
                        </p:par>
                      </p:childTnLst>
                    </p:cTn>
                  </p:par>
                  <p:par>
                    <p:cTn id="66" fill="hold">
                      <p:stCondLst>
                        <p:cond delay="indefinite"/>
                      </p:stCondLst>
                      <p:childTnLst>
                        <p:par>
                          <p:cTn id="67" fill="hold">
                            <p:stCondLst>
                              <p:cond delay="0"/>
                            </p:stCondLst>
                            <p:childTnLst>
                              <p:par>
                                <p:cTn id="68" presetID="21" presetClass="entr" presetSubtype="1" fill="hold" nodeType="clickEffect">
                                  <p:stCondLst>
                                    <p:cond delay="0"/>
                                  </p:stCondLst>
                                  <p:childTnLst>
                                    <p:set>
                                      <p:cBhvr>
                                        <p:cTn id="69" dur="1" fill="hold">
                                          <p:stCondLst>
                                            <p:cond delay="0"/>
                                          </p:stCondLst>
                                        </p:cTn>
                                        <p:tgtEl>
                                          <p:spTgt spid="13"/>
                                        </p:tgtEl>
                                        <p:attrNameLst>
                                          <p:attrName>style.visibility</p:attrName>
                                        </p:attrNameLst>
                                      </p:cBhvr>
                                      <p:to>
                                        <p:strVal val="visible"/>
                                      </p:to>
                                    </p:set>
                                    <p:animEffect transition="in" filter="wheel(1)">
                                      <p:cBhvr>
                                        <p:cTn id="70" dur="2000"/>
                                        <p:tgtEl>
                                          <p:spTgt spid="13"/>
                                        </p:tgtEl>
                                      </p:cBhvr>
                                    </p:animEffect>
                                  </p:childTnLst>
                                </p:cTn>
                              </p:par>
                            </p:childTnLst>
                          </p:cTn>
                        </p:par>
                      </p:childTnLst>
                    </p:cTn>
                  </p:par>
                  <p:par>
                    <p:cTn id="71" fill="hold">
                      <p:stCondLst>
                        <p:cond delay="indefinite"/>
                      </p:stCondLst>
                      <p:childTnLst>
                        <p:par>
                          <p:cTn id="72" fill="hold">
                            <p:stCondLst>
                              <p:cond delay="0"/>
                            </p:stCondLst>
                            <p:childTnLst>
                              <p:par>
                                <p:cTn id="73" presetID="21" presetClass="entr" presetSubtype="1" fill="hold" nodeType="clickEffect">
                                  <p:stCondLst>
                                    <p:cond delay="0"/>
                                  </p:stCondLst>
                                  <p:childTnLst>
                                    <p:set>
                                      <p:cBhvr>
                                        <p:cTn id="74" dur="1" fill="hold">
                                          <p:stCondLst>
                                            <p:cond delay="0"/>
                                          </p:stCondLst>
                                        </p:cTn>
                                        <p:tgtEl>
                                          <p:spTgt spid="14"/>
                                        </p:tgtEl>
                                        <p:attrNameLst>
                                          <p:attrName>style.visibility</p:attrName>
                                        </p:attrNameLst>
                                      </p:cBhvr>
                                      <p:to>
                                        <p:strVal val="visible"/>
                                      </p:to>
                                    </p:set>
                                    <p:animEffect transition="in" filter="wheel(1)">
                                      <p:cBhvr>
                                        <p:cTn id="75" dur="2000"/>
                                        <p:tgtEl>
                                          <p:spTgt spid="14"/>
                                        </p:tgtEl>
                                      </p:cBhvr>
                                    </p:animEffect>
                                  </p:childTnLst>
                                </p:cTn>
                              </p:par>
                            </p:childTnLst>
                          </p:cTn>
                        </p:par>
                      </p:childTnLst>
                    </p:cTn>
                  </p:par>
                  <p:par>
                    <p:cTn id="76" fill="hold">
                      <p:stCondLst>
                        <p:cond delay="indefinite"/>
                      </p:stCondLst>
                      <p:childTnLst>
                        <p:par>
                          <p:cTn id="77" fill="hold">
                            <p:stCondLst>
                              <p:cond delay="0"/>
                            </p:stCondLst>
                            <p:childTnLst>
                              <p:par>
                                <p:cTn id="78" presetID="21" presetClass="entr" presetSubtype="1" fill="hold" nodeType="clickEffect">
                                  <p:stCondLst>
                                    <p:cond delay="0"/>
                                  </p:stCondLst>
                                  <p:childTnLst>
                                    <p:set>
                                      <p:cBhvr>
                                        <p:cTn id="79" dur="1" fill="hold">
                                          <p:stCondLst>
                                            <p:cond delay="0"/>
                                          </p:stCondLst>
                                        </p:cTn>
                                        <p:tgtEl>
                                          <p:spTgt spid="15"/>
                                        </p:tgtEl>
                                        <p:attrNameLst>
                                          <p:attrName>style.visibility</p:attrName>
                                        </p:attrNameLst>
                                      </p:cBhvr>
                                      <p:to>
                                        <p:strVal val="visible"/>
                                      </p:to>
                                    </p:set>
                                    <p:animEffect transition="in" filter="wheel(1)">
                                      <p:cBhvr>
                                        <p:cTn id="80" dur="2000"/>
                                        <p:tgtEl>
                                          <p:spTgt spid="15"/>
                                        </p:tgtEl>
                                      </p:cBhvr>
                                    </p:animEffect>
                                  </p:childTnLst>
                                </p:cTn>
                              </p:par>
                            </p:childTnLst>
                          </p:cTn>
                        </p:par>
                      </p:childTnLst>
                    </p:cTn>
                  </p:par>
                  <p:par>
                    <p:cTn id="81" fill="hold">
                      <p:stCondLst>
                        <p:cond delay="indefinite"/>
                      </p:stCondLst>
                      <p:childTnLst>
                        <p:par>
                          <p:cTn id="82" fill="hold">
                            <p:stCondLst>
                              <p:cond delay="0"/>
                            </p:stCondLst>
                            <p:childTnLst>
                              <p:par>
                                <p:cTn id="83" presetID="42" presetClass="entr" presetSubtype="0" fill="hold" grpId="0" nodeType="clickEffect">
                                  <p:stCondLst>
                                    <p:cond delay="0"/>
                                  </p:stCondLst>
                                  <p:childTnLst>
                                    <p:set>
                                      <p:cBhvr>
                                        <p:cTn id="84" dur="1" fill="hold">
                                          <p:stCondLst>
                                            <p:cond delay="0"/>
                                          </p:stCondLst>
                                        </p:cTn>
                                        <p:tgtEl>
                                          <p:spTgt spid="17">
                                            <p:txEl>
                                              <p:pRg st="0" end="0"/>
                                            </p:txEl>
                                          </p:spTgt>
                                        </p:tgtEl>
                                        <p:attrNameLst>
                                          <p:attrName>style.visibility</p:attrName>
                                        </p:attrNameLst>
                                      </p:cBhvr>
                                      <p:to>
                                        <p:strVal val="visible"/>
                                      </p:to>
                                    </p:set>
                                    <p:animEffect transition="in" filter="fade">
                                      <p:cBhvr>
                                        <p:cTn id="85" dur="1000"/>
                                        <p:tgtEl>
                                          <p:spTgt spid="17">
                                            <p:txEl>
                                              <p:pRg st="0" end="0"/>
                                            </p:txEl>
                                          </p:spTgt>
                                        </p:tgtEl>
                                      </p:cBhvr>
                                    </p:animEffect>
                                    <p:anim calcmode="lin" valueType="num">
                                      <p:cBhvr>
                                        <p:cTn id="86" dur="1000" fill="hold"/>
                                        <p:tgtEl>
                                          <p:spTgt spid="17">
                                            <p:txEl>
                                              <p:pRg st="0" end="0"/>
                                            </p:txEl>
                                          </p:spTgt>
                                        </p:tgtEl>
                                        <p:attrNameLst>
                                          <p:attrName>ppt_x</p:attrName>
                                        </p:attrNameLst>
                                      </p:cBhvr>
                                      <p:tavLst>
                                        <p:tav tm="0">
                                          <p:val>
                                            <p:strVal val="#ppt_x"/>
                                          </p:val>
                                        </p:tav>
                                        <p:tav tm="100000">
                                          <p:val>
                                            <p:strVal val="#ppt_x"/>
                                          </p:val>
                                        </p:tav>
                                      </p:tavLst>
                                    </p:anim>
                                    <p:anim calcmode="lin" valueType="num">
                                      <p:cBhvr>
                                        <p:cTn id="87" dur="1000" fill="hold"/>
                                        <p:tgtEl>
                                          <p:spTgt spid="1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88" fill="hold">
                      <p:stCondLst>
                        <p:cond delay="indefinite"/>
                      </p:stCondLst>
                      <p:childTnLst>
                        <p:par>
                          <p:cTn id="89" fill="hold">
                            <p:stCondLst>
                              <p:cond delay="0"/>
                            </p:stCondLst>
                            <p:childTnLst>
                              <p:par>
                                <p:cTn id="90" presetID="42" presetClass="entr" presetSubtype="0" fill="hold" grpId="0" nodeType="clickEffect">
                                  <p:stCondLst>
                                    <p:cond delay="0"/>
                                  </p:stCondLst>
                                  <p:childTnLst>
                                    <p:set>
                                      <p:cBhvr>
                                        <p:cTn id="91" dur="1" fill="hold">
                                          <p:stCondLst>
                                            <p:cond delay="0"/>
                                          </p:stCondLst>
                                        </p:cTn>
                                        <p:tgtEl>
                                          <p:spTgt spid="17">
                                            <p:txEl>
                                              <p:pRg st="1" end="1"/>
                                            </p:txEl>
                                          </p:spTgt>
                                        </p:tgtEl>
                                        <p:attrNameLst>
                                          <p:attrName>style.visibility</p:attrName>
                                        </p:attrNameLst>
                                      </p:cBhvr>
                                      <p:to>
                                        <p:strVal val="visible"/>
                                      </p:to>
                                    </p:set>
                                    <p:animEffect transition="in" filter="fade">
                                      <p:cBhvr>
                                        <p:cTn id="92" dur="1000"/>
                                        <p:tgtEl>
                                          <p:spTgt spid="17">
                                            <p:txEl>
                                              <p:pRg st="1" end="1"/>
                                            </p:txEl>
                                          </p:spTgt>
                                        </p:tgtEl>
                                      </p:cBhvr>
                                    </p:animEffect>
                                    <p:anim calcmode="lin" valueType="num">
                                      <p:cBhvr>
                                        <p:cTn id="93" dur="1000" fill="hold"/>
                                        <p:tgtEl>
                                          <p:spTgt spid="17">
                                            <p:txEl>
                                              <p:pRg st="1" end="1"/>
                                            </p:txEl>
                                          </p:spTgt>
                                        </p:tgtEl>
                                        <p:attrNameLst>
                                          <p:attrName>ppt_x</p:attrName>
                                        </p:attrNameLst>
                                      </p:cBhvr>
                                      <p:tavLst>
                                        <p:tav tm="0">
                                          <p:val>
                                            <p:strVal val="#ppt_x"/>
                                          </p:val>
                                        </p:tav>
                                        <p:tav tm="100000">
                                          <p:val>
                                            <p:strVal val="#ppt_x"/>
                                          </p:val>
                                        </p:tav>
                                      </p:tavLst>
                                    </p:anim>
                                    <p:anim calcmode="lin" valueType="num">
                                      <p:cBhvr>
                                        <p:cTn id="94" dur="1000" fill="hold"/>
                                        <p:tgtEl>
                                          <p:spTgt spid="17">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95" fill="hold">
                      <p:stCondLst>
                        <p:cond delay="indefinite"/>
                      </p:stCondLst>
                      <p:childTnLst>
                        <p:par>
                          <p:cTn id="96" fill="hold">
                            <p:stCondLst>
                              <p:cond delay="0"/>
                            </p:stCondLst>
                            <p:childTnLst>
                              <p:par>
                                <p:cTn id="97" presetID="42" presetClass="entr" presetSubtype="0" fill="hold" grpId="0" nodeType="clickEffect">
                                  <p:stCondLst>
                                    <p:cond delay="0"/>
                                  </p:stCondLst>
                                  <p:childTnLst>
                                    <p:set>
                                      <p:cBhvr>
                                        <p:cTn id="98" dur="1" fill="hold">
                                          <p:stCondLst>
                                            <p:cond delay="0"/>
                                          </p:stCondLst>
                                        </p:cTn>
                                        <p:tgtEl>
                                          <p:spTgt spid="17">
                                            <p:txEl>
                                              <p:pRg st="2" end="2"/>
                                            </p:txEl>
                                          </p:spTgt>
                                        </p:tgtEl>
                                        <p:attrNameLst>
                                          <p:attrName>style.visibility</p:attrName>
                                        </p:attrNameLst>
                                      </p:cBhvr>
                                      <p:to>
                                        <p:strVal val="visible"/>
                                      </p:to>
                                    </p:set>
                                    <p:animEffect transition="in" filter="fade">
                                      <p:cBhvr>
                                        <p:cTn id="99" dur="1000"/>
                                        <p:tgtEl>
                                          <p:spTgt spid="17">
                                            <p:txEl>
                                              <p:pRg st="2" end="2"/>
                                            </p:txEl>
                                          </p:spTgt>
                                        </p:tgtEl>
                                      </p:cBhvr>
                                    </p:animEffect>
                                    <p:anim calcmode="lin" valueType="num">
                                      <p:cBhvr>
                                        <p:cTn id="100" dur="1000" fill="hold"/>
                                        <p:tgtEl>
                                          <p:spTgt spid="17">
                                            <p:txEl>
                                              <p:pRg st="2" end="2"/>
                                            </p:txEl>
                                          </p:spTgt>
                                        </p:tgtEl>
                                        <p:attrNameLst>
                                          <p:attrName>ppt_x</p:attrName>
                                        </p:attrNameLst>
                                      </p:cBhvr>
                                      <p:tavLst>
                                        <p:tav tm="0">
                                          <p:val>
                                            <p:strVal val="#ppt_x"/>
                                          </p:val>
                                        </p:tav>
                                        <p:tav tm="100000">
                                          <p:val>
                                            <p:strVal val="#ppt_x"/>
                                          </p:val>
                                        </p:tav>
                                      </p:tavLst>
                                    </p:anim>
                                    <p:anim calcmode="lin" valueType="num">
                                      <p:cBhvr>
                                        <p:cTn id="101" dur="1000" fill="hold"/>
                                        <p:tgtEl>
                                          <p:spTgt spid="17">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2" fill="hold">
                      <p:stCondLst>
                        <p:cond delay="indefinite"/>
                      </p:stCondLst>
                      <p:childTnLst>
                        <p:par>
                          <p:cTn id="103" fill="hold">
                            <p:stCondLst>
                              <p:cond delay="0"/>
                            </p:stCondLst>
                            <p:childTnLst>
                              <p:par>
                                <p:cTn id="104" presetID="42" presetClass="entr" presetSubtype="0" fill="hold" grpId="0" nodeType="clickEffect">
                                  <p:stCondLst>
                                    <p:cond delay="0"/>
                                  </p:stCondLst>
                                  <p:childTnLst>
                                    <p:set>
                                      <p:cBhvr>
                                        <p:cTn id="105" dur="1" fill="hold">
                                          <p:stCondLst>
                                            <p:cond delay="0"/>
                                          </p:stCondLst>
                                        </p:cTn>
                                        <p:tgtEl>
                                          <p:spTgt spid="17">
                                            <p:txEl>
                                              <p:pRg st="3" end="3"/>
                                            </p:txEl>
                                          </p:spTgt>
                                        </p:tgtEl>
                                        <p:attrNameLst>
                                          <p:attrName>style.visibility</p:attrName>
                                        </p:attrNameLst>
                                      </p:cBhvr>
                                      <p:to>
                                        <p:strVal val="visible"/>
                                      </p:to>
                                    </p:set>
                                    <p:animEffect transition="in" filter="fade">
                                      <p:cBhvr>
                                        <p:cTn id="106" dur="1000"/>
                                        <p:tgtEl>
                                          <p:spTgt spid="17">
                                            <p:txEl>
                                              <p:pRg st="3" end="3"/>
                                            </p:txEl>
                                          </p:spTgt>
                                        </p:tgtEl>
                                      </p:cBhvr>
                                    </p:animEffect>
                                    <p:anim calcmode="lin" valueType="num">
                                      <p:cBhvr>
                                        <p:cTn id="107" dur="1000" fill="hold"/>
                                        <p:tgtEl>
                                          <p:spTgt spid="17">
                                            <p:txEl>
                                              <p:pRg st="3" end="3"/>
                                            </p:txEl>
                                          </p:spTgt>
                                        </p:tgtEl>
                                        <p:attrNameLst>
                                          <p:attrName>ppt_x</p:attrName>
                                        </p:attrNameLst>
                                      </p:cBhvr>
                                      <p:tavLst>
                                        <p:tav tm="0">
                                          <p:val>
                                            <p:strVal val="#ppt_x"/>
                                          </p:val>
                                        </p:tav>
                                        <p:tav tm="100000">
                                          <p:val>
                                            <p:strVal val="#ppt_x"/>
                                          </p:val>
                                        </p:tav>
                                      </p:tavLst>
                                    </p:anim>
                                    <p:anim calcmode="lin" valueType="num">
                                      <p:cBhvr>
                                        <p:cTn id="108" dur="1000" fill="hold"/>
                                        <p:tgtEl>
                                          <p:spTgt spid="17">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09" fill="hold">
                      <p:stCondLst>
                        <p:cond delay="indefinite"/>
                      </p:stCondLst>
                      <p:childTnLst>
                        <p:par>
                          <p:cTn id="110" fill="hold">
                            <p:stCondLst>
                              <p:cond delay="0"/>
                            </p:stCondLst>
                            <p:childTnLst>
                              <p:par>
                                <p:cTn id="111" presetID="42" presetClass="entr" presetSubtype="0" fill="hold" grpId="0" nodeType="clickEffect">
                                  <p:stCondLst>
                                    <p:cond delay="0"/>
                                  </p:stCondLst>
                                  <p:childTnLst>
                                    <p:set>
                                      <p:cBhvr>
                                        <p:cTn id="112" dur="1" fill="hold">
                                          <p:stCondLst>
                                            <p:cond delay="0"/>
                                          </p:stCondLst>
                                        </p:cTn>
                                        <p:tgtEl>
                                          <p:spTgt spid="17">
                                            <p:txEl>
                                              <p:pRg st="4" end="4"/>
                                            </p:txEl>
                                          </p:spTgt>
                                        </p:tgtEl>
                                        <p:attrNameLst>
                                          <p:attrName>style.visibility</p:attrName>
                                        </p:attrNameLst>
                                      </p:cBhvr>
                                      <p:to>
                                        <p:strVal val="visible"/>
                                      </p:to>
                                    </p:set>
                                    <p:animEffect transition="in" filter="fade">
                                      <p:cBhvr>
                                        <p:cTn id="113" dur="1000"/>
                                        <p:tgtEl>
                                          <p:spTgt spid="17">
                                            <p:txEl>
                                              <p:pRg st="4" end="4"/>
                                            </p:txEl>
                                          </p:spTgt>
                                        </p:tgtEl>
                                      </p:cBhvr>
                                    </p:animEffect>
                                    <p:anim calcmode="lin" valueType="num">
                                      <p:cBhvr>
                                        <p:cTn id="114" dur="1000" fill="hold"/>
                                        <p:tgtEl>
                                          <p:spTgt spid="17">
                                            <p:txEl>
                                              <p:pRg st="4" end="4"/>
                                            </p:txEl>
                                          </p:spTgt>
                                        </p:tgtEl>
                                        <p:attrNameLst>
                                          <p:attrName>ppt_x</p:attrName>
                                        </p:attrNameLst>
                                      </p:cBhvr>
                                      <p:tavLst>
                                        <p:tav tm="0">
                                          <p:val>
                                            <p:strVal val="#ppt_x"/>
                                          </p:val>
                                        </p:tav>
                                        <p:tav tm="100000">
                                          <p:val>
                                            <p:strVal val="#ppt_x"/>
                                          </p:val>
                                        </p:tav>
                                      </p:tavLst>
                                    </p:anim>
                                    <p:anim calcmode="lin" valueType="num">
                                      <p:cBhvr>
                                        <p:cTn id="115" dur="1000" fill="hold"/>
                                        <p:tgtEl>
                                          <p:spTgt spid="17">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16" fill="hold">
                      <p:stCondLst>
                        <p:cond delay="indefinite"/>
                      </p:stCondLst>
                      <p:childTnLst>
                        <p:par>
                          <p:cTn id="117" fill="hold">
                            <p:stCondLst>
                              <p:cond delay="0"/>
                            </p:stCondLst>
                            <p:childTnLst>
                              <p:par>
                                <p:cTn id="118" presetID="42" presetClass="entr" presetSubtype="0" fill="hold" grpId="0" nodeType="clickEffect">
                                  <p:stCondLst>
                                    <p:cond delay="0"/>
                                  </p:stCondLst>
                                  <p:childTnLst>
                                    <p:set>
                                      <p:cBhvr>
                                        <p:cTn id="119" dur="1" fill="hold">
                                          <p:stCondLst>
                                            <p:cond delay="0"/>
                                          </p:stCondLst>
                                        </p:cTn>
                                        <p:tgtEl>
                                          <p:spTgt spid="17">
                                            <p:txEl>
                                              <p:pRg st="5" end="5"/>
                                            </p:txEl>
                                          </p:spTgt>
                                        </p:tgtEl>
                                        <p:attrNameLst>
                                          <p:attrName>style.visibility</p:attrName>
                                        </p:attrNameLst>
                                      </p:cBhvr>
                                      <p:to>
                                        <p:strVal val="visible"/>
                                      </p:to>
                                    </p:set>
                                    <p:animEffect transition="in" filter="fade">
                                      <p:cBhvr>
                                        <p:cTn id="120" dur="1000"/>
                                        <p:tgtEl>
                                          <p:spTgt spid="17">
                                            <p:txEl>
                                              <p:pRg st="5" end="5"/>
                                            </p:txEl>
                                          </p:spTgt>
                                        </p:tgtEl>
                                      </p:cBhvr>
                                    </p:animEffect>
                                    <p:anim calcmode="lin" valueType="num">
                                      <p:cBhvr>
                                        <p:cTn id="121" dur="1000" fill="hold"/>
                                        <p:tgtEl>
                                          <p:spTgt spid="17">
                                            <p:txEl>
                                              <p:pRg st="5" end="5"/>
                                            </p:txEl>
                                          </p:spTgt>
                                        </p:tgtEl>
                                        <p:attrNameLst>
                                          <p:attrName>ppt_x</p:attrName>
                                        </p:attrNameLst>
                                      </p:cBhvr>
                                      <p:tavLst>
                                        <p:tav tm="0">
                                          <p:val>
                                            <p:strVal val="#ppt_x"/>
                                          </p:val>
                                        </p:tav>
                                        <p:tav tm="100000">
                                          <p:val>
                                            <p:strVal val="#ppt_x"/>
                                          </p:val>
                                        </p:tav>
                                      </p:tavLst>
                                    </p:anim>
                                    <p:anim calcmode="lin" valueType="num">
                                      <p:cBhvr>
                                        <p:cTn id="122" dur="1000" fill="hold"/>
                                        <p:tgtEl>
                                          <p:spTgt spid="17">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p:cTn id="123" fill="hold" display="0">
                  <p:stCondLst>
                    <p:cond delay="indefinite"/>
                  </p:stCondLst>
                  <p:endCondLst>
                    <p:cond evt="onStopAudio" delay="0">
                      <p:tgtEl>
                        <p:sldTgt/>
                      </p:tgtEl>
                    </p:cond>
                  </p:endCondLst>
                </p:cTn>
                <p:tgtEl>
                  <p:spTgt spid="5"/>
                </p:tgtEl>
              </p:cMediaNode>
            </p:audio>
            <p:audio>
              <p:cMediaNode vol="80000">
                <p:cTn id="124" fill="hold" display="0">
                  <p:stCondLst>
                    <p:cond delay="indefinite"/>
                  </p:stCondLst>
                  <p:endCondLst>
                    <p:cond evt="onStopAudio" delay="0">
                      <p:tgtEl>
                        <p:sldTgt/>
                      </p:tgtEl>
                    </p:cond>
                  </p:endCondLst>
                </p:cTn>
                <p:tgtEl>
                  <p:spTgt spid="9"/>
                </p:tgtEl>
              </p:cMediaNode>
            </p:audio>
          </p:childTnLst>
        </p:cTn>
      </p:par>
    </p:tnLst>
    <p:bldLst>
      <p:bldP spid="3" grpId="0" build="p"/>
      <p:bldP spid="6" grpId="0" uiExpand="1" build="p"/>
      <p:bldP spid="8" grpId="0" uiExpand="1" build="p"/>
      <p:bldP spid="16" grpId="0" uiExpand="1" build="p"/>
      <p:bldP spid="17"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lika 3">
            <a:extLst>
              <a:ext uri="{FF2B5EF4-FFF2-40B4-BE49-F238E27FC236}">
                <a16:creationId xmlns:a16="http://schemas.microsoft.com/office/drawing/2014/main" id="{3101E6C4-B40B-4DC5-BA96-4E642029F64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920" y="13988"/>
            <a:ext cx="5104059" cy="6830024"/>
          </a:xfrm>
          <a:prstGeom prst="rect">
            <a:avLst/>
          </a:prstGeom>
        </p:spPr>
      </p:pic>
      <p:pic>
        <p:nvPicPr>
          <p:cNvPr id="2" name="Slika 1">
            <a:extLst>
              <a:ext uri="{FF2B5EF4-FFF2-40B4-BE49-F238E27FC236}">
                <a16:creationId xmlns:a16="http://schemas.microsoft.com/office/drawing/2014/main" id="{194CFD70-F5D2-4A9D-9CF7-9D2D70CECD2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78478" y="465139"/>
            <a:ext cx="4757821" cy="2688082"/>
          </a:xfrm>
          <a:prstGeom prst="rect">
            <a:avLst/>
          </a:prstGeom>
          <a:ln w="127000" cap="sq">
            <a:solidFill>
              <a:srgbClr val="C00000"/>
            </a:solidFill>
            <a:miter lim="800000"/>
          </a:ln>
          <a:effectLst>
            <a:outerShdw blurRad="57150" dist="50800" dir="2700000" algn="tl" rotWithShape="0">
              <a:srgbClr val="000000">
                <a:alpha val="40000"/>
              </a:srgbClr>
            </a:outerShdw>
          </a:effectLst>
        </p:spPr>
      </p:pic>
      <p:sp>
        <p:nvSpPr>
          <p:cNvPr id="17" name="Rezervirano mjesto sadržaja 2">
            <a:extLst>
              <a:ext uri="{FF2B5EF4-FFF2-40B4-BE49-F238E27FC236}">
                <a16:creationId xmlns:a16="http://schemas.microsoft.com/office/drawing/2014/main" id="{46B23886-F59B-40F8-81FA-20B0D443E4DD}"/>
              </a:ext>
            </a:extLst>
          </p:cNvPr>
          <p:cNvSpPr txBox="1">
            <a:spLocks/>
          </p:cNvSpPr>
          <p:nvPr/>
        </p:nvSpPr>
        <p:spPr>
          <a:xfrm>
            <a:off x="5300857" y="412531"/>
            <a:ext cx="6818695" cy="337236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hr-HR" sz="2000" b="1" dirty="0" err="1"/>
              <a:t>What</a:t>
            </a:r>
            <a:r>
              <a:rPr lang="hr-HR" sz="2000" b="1" dirty="0"/>
              <a:t> </a:t>
            </a:r>
            <a:r>
              <a:rPr lang="hr-HR" sz="2000" b="1" dirty="0" err="1"/>
              <a:t>is</a:t>
            </a:r>
            <a:r>
              <a:rPr lang="hr-HR" sz="2000" b="1" dirty="0"/>
              <a:t> </a:t>
            </a:r>
            <a:r>
              <a:rPr lang="hr-HR" sz="2000" b="1" dirty="0" err="1"/>
              <a:t>the</a:t>
            </a:r>
            <a:r>
              <a:rPr lang="hr-HR" sz="2000" b="1" dirty="0"/>
              <a:t> </a:t>
            </a:r>
            <a:r>
              <a:rPr lang="hr-HR" sz="2000" b="1" dirty="0" err="1"/>
              <a:t>correct</a:t>
            </a:r>
            <a:r>
              <a:rPr lang="hr-HR" sz="2000" b="1" dirty="0"/>
              <a:t> </a:t>
            </a:r>
            <a:r>
              <a:rPr lang="hr-HR" sz="2000" b="1" dirty="0" err="1"/>
              <a:t>way</a:t>
            </a:r>
            <a:r>
              <a:rPr lang="hr-HR" sz="2000" b="1" dirty="0"/>
              <a:t> to </a:t>
            </a:r>
            <a:r>
              <a:rPr lang="hr-HR" sz="2000" b="1" dirty="0" err="1"/>
              <a:t>say</a:t>
            </a:r>
            <a:r>
              <a:rPr lang="hr-HR" sz="2000" b="1" dirty="0"/>
              <a:t> </a:t>
            </a:r>
            <a:r>
              <a:rPr lang="hr-HR" sz="2000" b="1" dirty="0" err="1"/>
              <a:t>the</a:t>
            </a:r>
            <a:r>
              <a:rPr lang="hr-HR" sz="2000" b="1" dirty="0"/>
              <a:t> </a:t>
            </a:r>
            <a:r>
              <a:rPr lang="hr-HR" sz="2000" b="1" dirty="0" err="1"/>
              <a:t>following</a:t>
            </a:r>
            <a:r>
              <a:rPr lang="hr-HR" sz="2000" b="1" dirty="0"/>
              <a:t> </a:t>
            </a:r>
            <a:r>
              <a:rPr lang="hr-HR" sz="2000" b="1" dirty="0" err="1"/>
              <a:t>number</a:t>
            </a:r>
            <a:r>
              <a:rPr lang="hr-HR" sz="2000" b="1" dirty="0"/>
              <a:t>? </a:t>
            </a:r>
            <a:br>
              <a:rPr lang="hr-HR" sz="2000" b="1" dirty="0"/>
            </a:br>
            <a:r>
              <a:rPr lang="hr-HR" sz="2000" b="1" dirty="0"/>
              <a:t>276990</a:t>
            </a:r>
            <a:br>
              <a:rPr lang="hr-HR" sz="2000" b="1" dirty="0"/>
            </a:br>
            <a:r>
              <a:rPr lang="hr-HR" sz="2000" i="1" dirty="0"/>
              <a:t>Kako ćeš ispravno pročitati taj broj? </a:t>
            </a:r>
          </a:p>
          <a:p>
            <a:pPr marL="0" indent="0">
              <a:buNone/>
            </a:pPr>
            <a:endParaRPr lang="hr-HR" sz="2000" i="1" dirty="0"/>
          </a:p>
        </p:txBody>
      </p:sp>
      <p:sp>
        <p:nvSpPr>
          <p:cNvPr id="19" name="Rezervirano mjesto sadržaja 2">
            <a:extLst>
              <a:ext uri="{FF2B5EF4-FFF2-40B4-BE49-F238E27FC236}">
                <a16:creationId xmlns:a16="http://schemas.microsoft.com/office/drawing/2014/main" id="{CC7846ED-9FC7-42ED-BCE7-A2F6AEAE01FF}"/>
              </a:ext>
            </a:extLst>
          </p:cNvPr>
          <p:cNvSpPr txBox="1">
            <a:spLocks/>
          </p:cNvSpPr>
          <p:nvPr/>
        </p:nvSpPr>
        <p:spPr>
          <a:xfrm>
            <a:off x="5300856" y="1414431"/>
            <a:ext cx="6818695" cy="337236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hr-HR" sz="2000" b="1" dirty="0" err="1"/>
              <a:t>Listen</a:t>
            </a:r>
            <a:r>
              <a:rPr lang="hr-HR" sz="2000" b="1" dirty="0"/>
              <a:t> </a:t>
            </a:r>
            <a:r>
              <a:rPr lang="hr-HR" sz="2000" b="1" dirty="0" err="1"/>
              <a:t>and</a:t>
            </a:r>
            <a:r>
              <a:rPr lang="hr-HR" sz="2000" b="1" dirty="0"/>
              <a:t> </a:t>
            </a:r>
            <a:r>
              <a:rPr lang="hr-HR" sz="2000" b="1" dirty="0" err="1"/>
              <a:t>check</a:t>
            </a:r>
            <a:r>
              <a:rPr lang="hr-HR" sz="2000" b="1" dirty="0"/>
              <a:t>.</a:t>
            </a:r>
            <a:br>
              <a:rPr lang="hr-HR" sz="2000" b="1" dirty="0"/>
            </a:br>
            <a:r>
              <a:rPr lang="hr-HR" sz="2000" i="1" dirty="0"/>
              <a:t>Poslušaj zvučni zapis na sljedećoj poveznici i provjeri.</a:t>
            </a:r>
            <a:br>
              <a:rPr lang="hr-HR" sz="2000" i="1" dirty="0"/>
            </a:br>
            <a:r>
              <a:rPr lang="hr-HR" sz="2000" i="1" dirty="0">
                <a:hlinkClick r:id="rId8"/>
              </a:rPr>
              <a:t>https://www.e-sfera.hr/dodatni-digitalni-sadrzaji/7b9b9673-26f2-4fc7-8842-3c93a1ab2120/assets/audio/11_reading_is_fun_1_say_the_number.mp3</a:t>
            </a:r>
            <a:endParaRPr lang="hr-HR" sz="2000" i="1" dirty="0"/>
          </a:p>
          <a:p>
            <a:pPr marL="0" indent="0">
              <a:buNone/>
            </a:pPr>
            <a:endParaRPr lang="hr-HR" sz="2000" i="1" dirty="0"/>
          </a:p>
          <a:p>
            <a:pPr marL="0" indent="0">
              <a:buNone/>
            </a:pPr>
            <a:endParaRPr lang="hr-HR" sz="2000" i="1" dirty="0"/>
          </a:p>
        </p:txBody>
      </p:sp>
      <p:pic>
        <p:nvPicPr>
          <p:cNvPr id="20" name="05_11_Telephone_number">
            <a:hlinkClick r:id="" action="ppaction://media"/>
            <a:extLst>
              <a:ext uri="{FF2B5EF4-FFF2-40B4-BE49-F238E27FC236}">
                <a16:creationId xmlns:a16="http://schemas.microsoft.com/office/drawing/2014/main" id="{21881AE7-9EF4-43F2-84F2-CFA417D77DF2}"/>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11303922" y="1391571"/>
            <a:ext cx="609600" cy="609600"/>
          </a:xfrm>
          <a:prstGeom prst="rect">
            <a:avLst/>
          </a:prstGeom>
        </p:spPr>
      </p:pic>
      <p:pic>
        <p:nvPicPr>
          <p:cNvPr id="21" name="Picture 4" descr="Vidi izvornu sliku">
            <a:extLst>
              <a:ext uri="{FF2B5EF4-FFF2-40B4-BE49-F238E27FC236}">
                <a16:creationId xmlns:a16="http://schemas.microsoft.com/office/drawing/2014/main" id="{6F446E1D-BB41-49F8-8B09-6E9204765100}"/>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95647" y="2244214"/>
            <a:ext cx="327313" cy="531157"/>
          </a:xfrm>
          <a:prstGeom prst="rect">
            <a:avLst/>
          </a:prstGeom>
          <a:noFill/>
          <a:extLst>
            <a:ext uri="{909E8E84-426E-40DD-AFC4-6F175D3DCCD1}">
              <a14:hiddenFill xmlns:a14="http://schemas.microsoft.com/office/drawing/2010/main">
                <a:solidFill>
                  <a:srgbClr val="FFFFFF"/>
                </a:solidFill>
              </a14:hiddenFill>
            </a:ext>
          </a:extLst>
        </p:spPr>
      </p:pic>
      <p:pic>
        <p:nvPicPr>
          <p:cNvPr id="22" name="Slika 21">
            <a:extLst>
              <a:ext uri="{FF2B5EF4-FFF2-40B4-BE49-F238E27FC236}">
                <a16:creationId xmlns:a16="http://schemas.microsoft.com/office/drawing/2014/main" id="{3DB33335-C6FF-4B68-BD09-C5F4BB67EE42}"/>
              </a:ext>
            </a:extLst>
          </p:cNvPr>
          <p:cNvPicPr>
            <a:picLocks noChangeAspect="1"/>
          </p:cNvPicPr>
          <p:nvPr/>
        </p:nvPicPr>
        <p:blipFill>
          <a:blip r:embed="rId11"/>
          <a:stretch>
            <a:fillRect/>
          </a:stretch>
        </p:blipFill>
        <p:spPr>
          <a:xfrm>
            <a:off x="278478" y="3531070"/>
            <a:ext cx="5276850" cy="3000375"/>
          </a:xfrm>
          <a:prstGeom prst="rect">
            <a:avLst/>
          </a:prstGeom>
          <a:ln w="127000" cap="sq">
            <a:solidFill>
              <a:srgbClr val="C00000"/>
            </a:solidFill>
            <a:miter lim="800000"/>
          </a:ln>
          <a:effectLst>
            <a:outerShdw blurRad="57150" dist="50800" dir="2700000" algn="tl" rotWithShape="0">
              <a:srgbClr val="000000">
                <a:alpha val="40000"/>
              </a:srgbClr>
            </a:outerShdw>
          </a:effectLst>
        </p:spPr>
      </p:pic>
      <p:sp>
        <p:nvSpPr>
          <p:cNvPr id="23" name="Rezervirano mjesto sadržaja 2">
            <a:extLst>
              <a:ext uri="{FF2B5EF4-FFF2-40B4-BE49-F238E27FC236}">
                <a16:creationId xmlns:a16="http://schemas.microsoft.com/office/drawing/2014/main" id="{BBE797A4-018E-49F6-9703-71E1ACD176A2}"/>
              </a:ext>
            </a:extLst>
          </p:cNvPr>
          <p:cNvSpPr txBox="1">
            <a:spLocks/>
          </p:cNvSpPr>
          <p:nvPr/>
        </p:nvSpPr>
        <p:spPr>
          <a:xfrm>
            <a:off x="5819886" y="3537798"/>
            <a:ext cx="6818695" cy="205893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hr-HR" sz="2000" b="1" dirty="0" err="1"/>
              <a:t>Listen</a:t>
            </a:r>
            <a:r>
              <a:rPr lang="hr-HR" sz="2000" b="1" dirty="0"/>
              <a:t> </a:t>
            </a:r>
            <a:r>
              <a:rPr lang="hr-HR" sz="2000" b="1" dirty="0" err="1"/>
              <a:t>and</a:t>
            </a:r>
            <a:r>
              <a:rPr lang="hr-HR" sz="2000" b="1" dirty="0"/>
              <a:t> </a:t>
            </a:r>
            <a:r>
              <a:rPr lang="hr-HR" sz="2000" b="1" dirty="0" err="1"/>
              <a:t>complete</a:t>
            </a:r>
            <a:r>
              <a:rPr lang="hr-HR" sz="2000" b="1" dirty="0"/>
              <a:t> </a:t>
            </a:r>
            <a:r>
              <a:rPr lang="hr-HR" sz="2000" b="1" dirty="0" err="1"/>
              <a:t>the</a:t>
            </a:r>
            <a:r>
              <a:rPr lang="hr-HR" sz="2000" b="1" dirty="0"/>
              <a:t> </a:t>
            </a:r>
            <a:r>
              <a:rPr lang="hr-HR" sz="2000" b="1" dirty="0" err="1"/>
              <a:t>phone</a:t>
            </a:r>
            <a:r>
              <a:rPr lang="hr-HR" sz="2000" b="1" dirty="0"/>
              <a:t> </a:t>
            </a:r>
            <a:r>
              <a:rPr lang="hr-HR" sz="2000" b="1" dirty="0" err="1"/>
              <a:t>numbers</a:t>
            </a:r>
            <a:r>
              <a:rPr lang="hr-HR" sz="2000" b="1" dirty="0"/>
              <a:t>.</a:t>
            </a:r>
            <a:br>
              <a:rPr lang="hr-HR" sz="2000" b="1" dirty="0"/>
            </a:br>
            <a:r>
              <a:rPr lang="hr-HR" sz="2000" i="1" dirty="0"/>
              <a:t>Poslušaj zvučni zapis na sljedećoj poveznici i zapiši telefonske brojeve.</a:t>
            </a:r>
            <a:br>
              <a:rPr lang="hr-HR" sz="2000" i="1" dirty="0"/>
            </a:br>
            <a:r>
              <a:rPr lang="hr-HR" sz="2000" i="1" dirty="0">
                <a:hlinkClick r:id="rId12"/>
              </a:rPr>
              <a:t>https://www.e-sfera.hr/dodatni-digitalni-sadrzaji/7b9b9673-26f2-4fc7-8842-3c93a1ab2120/assets/audio/12_reading_is_fun_1_write_the_number.mp3</a:t>
            </a:r>
            <a:endParaRPr lang="hr-HR" sz="2000" i="1" dirty="0"/>
          </a:p>
          <a:p>
            <a:pPr marL="0" indent="0">
              <a:buNone/>
            </a:pPr>
            <a:endParaRPr lang="hr-HR" sz="2000" i="1" dirty="0"/>
          </a:p>
          <a:p>
            <a:pPr marL="0" indent="0">
              <a:buNone/>
            </a:pPr>
            <a:endParaRPr lang="hr-HR" sz="2000" i="1" dirty="0"/>
          </a:p>
        </p:txBody>
      </p:sp>
      <p:pic>
        <p:nvPicPr>
          <p:cNvPr id="24" name="05_12_Telephone_numbers_writing">
            <a:hlinkClick r:id="" action="ppaction://media"/>
            <a:extLst>
              <a:ext uri="{FF2B5EF4-FFF2-40B4-BE49-F238E27FC236}">
                <a16:creationId xmlns:a16="http://schemas.microsoft.com/office/drawing/2014/main" id="{0A941605-725A-4072-A897-82A19BE6CE0E}"/>
              </a:ext>
            </a:extLst>
          </p:cNvPr>
          <p:cNvPicPr>
            <a:picLocks noChangeAspect="1"/>
          </p:cNvPicPr>
          <p:nvPr>
            <a:audioFile r:link="rId4"/>
            <p:extLst>
              <p:ext uri="{DAA4B4D4-6D71-4841-9C94-3DE7FCFB9230}">
                <p14:media xmlns:p14="http://schemas.microsoft.com/office/powerpoint/2010/main" r:embed="rId3"/>
              </p:ext>
            </p:extLst>
          </p:nvPr>
        </p:nvPicPr>
        <p:blipFill>
          <a:blip r:embed="rId9"/>
          <a:stretch>
            <a:fillRect/>
          </a:stretch>
        </p:blipFill>
        <p:spPr>
          <a:xfrm>
            <a:off x="11376312" y="3226270"/>
            <a:ext cx="609600" cy="609600"/>
          </a:xfrm>
          <a:prstGeom prst="rect">
            <a:avLst/>
          </a:prstGeom>
        </p:spPr>
      </p:pic>
      <p:sp>
        <p:nvSpPr>
          <p:cNvPr id="25" name="Rezervirano mjesto sadržaja 2">
            <a:extLst>
              <a:ext uri="{FF2B5EF4-FFF2-40B4-BE49-F238E27FC236}">
                <a16:creationId xmlns:a16="http://schemas.microsoft.com/office/drawing/2014/main" id="{413C19F6-B46F-4F35-829C-0C1D16D912A9}"/>
              </a:ext>
            </a:extLst>
          </p:cNvPr>
          <p:cNvSpPr txBox="1">
            <a:spLocks/>
          </p:cNvSpPr>
          <p:nvPr/>
        </p:nvSpPr>
        <p:spPr>
          <a:xfrm>
            <a:off x="1444428" y="4016137"/>
            <a:ext cx="1367352" cy="44366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1800" i="1" dirty="0">
                <a:solidFill>
                  <a:srgbClr val="FF0000"/>
                </a:solidFill>
              </a:rPr>
              <a:t>8 8</a:t>
            </a:r>
          </a:p>
        </p:txBody>
      </p:sp>
      <p:sp>
        <p:nvSpPr>
          <p:cNvPr id="26" name="Rezervirano mjesto sadržaja 2">
            <a:extLst>
              <a:ext uri="{FF2B5EF4-FFF2-40B4-BE49-F238E27FC236}">
                <a16:creationId xmlns:a16="http://schemas.microsoft.com/office/drawing/2014/main" id="{63CF210B-92E4-43AA-812D-1F77A29425EC}"/>
              </a:ext>
            </a:extLst>
          </p:cNvPr>
          <p:cNvSpPr txBox="1">
            <a:spLocks/>
          </p:cNvSpPr>
          <p:nvPr/>
        </p:nvSpPr>
        <p:spPr>
          <a:xfrm>
            <a:off x="1173877" y="4436942"/>
            <a:ext cx="1392072" cy="44366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1800" i="1" dirty="0">
                <a:solidFill>
                  <a:srgbClr val="FF0000"/>
                </a:solidFill>
              </a:rPr>
              <a:t>1</a:t>
            </a:r>
          </a:p>
        </p:txBody>
      </p:sp>
      <p:sp>
        <p:nvSpPr>
          <p:cNvPr id="27" name="Rezervirano mjesto sadržaja 2">
            <a:extLst>
              <a:ext uri="{FF2B5EF4-FFF2-40B4-BE49-F238E27FC236}">
                <a16:creationId xmlns:a16="http://schemas.microsoft.com/office/drawing/2014/main" id="{07F49337-FA59-497F-8A0B-6E36DD0E5587}"/>
              </a:ext>
            </a:extLst>
          </p:cNvPr>
          <p:cNvSpPr txBox="1">
            <a:spLocks/>
          </p:cNvSpPr>
          <p:nvPr/>
        </p:nvSpPr>
        <p:spPr>
          <a:xfrm>
            <a:off x="1691081" y="4436942"/>
            <a:ext cx="1392072" cy="44366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1800" i="1" dirty="0">
                <a:solidFill>
                  <a:srgbClr val="FF0000"/>
                </a:solidFill>
              </a:rPr>
              <a:t>5</a:t>
            </a:r>
          </a:p>
        </p:txBody>
      </p:sp>
      <p:sp>
        <p:nvSpPr>
          <p:cNvPr id="28" name="Rezervirano mjesto sadržaja 2">
            <a:extLst>
              <a:ext uri="{FF2B5EF4-FFF2-40B4-BE49-F238E27FC236}">
                <a16:creationId xmlns:a16="http://schemas.microsoft.com/office/drawing/2014/main" id="{1A39E978-EFD1-4AD5-AD3B-4CE273FA6D43}"/>
              </a:ext>
            </a:extLst>
          </p:cNvPr>
          <p:cNvSpPr txBox="1">
            <a:spLocks/>
          </p:cNvSpPr>
          <p:nvPr/>
        </p:nvSpPr>
        <p:spPr>
          <a:xfrm>
            <a:off x="1213720" y="4857747"/>
            <a:ext cx="1392072" cy="44366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1800" i="1" dirty="0">
                <a:solidFill>
                  <a:srgbClr val="FF0000"/>
                </a:solidFill>
              </a:rPr>
              <a:t>9 9</a:t>
            </a:r>
          </a:p>
        </p:txBody>
      </p:sp>
      <p:sp>
        <p:nvSpPr>
          <p:cNvPr id="29" name="Rezervirano mjesto sadržaja 2">
            <a:extLst>
              <a:ext uri="{FF2B5EF4-FFF2-40B4-BE49-F238E27FC236}">
                <a16:creationId xmlns:a16="http://schemas.microsoft.com/office/drawing/2014/main" id="{00224C3E-959D-4CB6-9C8C-770C233BB317}"/>
              </a:ext>
            </a:extLst>
          </p:cNvPr>
          <p:cNvSpPr txBox="1">
            <a:spLocks/>
          </p:cNvSpPr>
          <p:nvPr/>
        </p:nvSpPr>
        <p:spPr>
          <a:xfrm>
            <a:off x="1762347" y="4864415"/>
            <a:ext cx="1392072" cy="44366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1800" i="1" dirty="0">
                <a:solidFill>
                  <a:srgbClr val="FF0000"/>
                </a:solidFill>
              </a:rPr>
              <a:t>8</a:t>
            </a:r>
          </a:p>
        </p:txBody>
      </p:sp>
      <p:sp>
        <p:nvSpPr>
          <p:cNvPr id="30" name="Rezervirano mjesto sadržaja 2">
            <a:extLst>
              <a:ext uri="{FF2B5EF4-FFF2-40B4-BE49-F238E27FC236}">
                <a16:creationId xmlns:a16="http://schemas.microsoft.com/office/drawing/2014/main" id="{6012CB1B-2A59-4FBA-B270-2B661E6C2EDC}"/>
              </a:ext>
            </a:extLst>
          </p:cNvPr>
          <p:cNvSpPr txBox="1">
            <a:spLocks/>
          </p:cNvSpPr>
          <p:nvPr/>
        </p:nvSpPr>
        <p:spPr>
          <a:xfrm>
            <a:off x="1478278" y="5278552"/>
            <a:ext cx="1392072" cy="44366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1800" i="1" dirty="0">
                <a:solidFill>
                  <a:srgbClr val="FF0000"/>
                </a:solidFill>
              </a:rPr>
              <a:t>0   1  0</a:t>
            </a:r>
          </a:p>
        </p:txBody>
      </p:sp>
      <p:sp>
        <p:nvSpPr>
          <p:cNvPr id="31" name="Rezervirano mjesto sadržaja 2">
            <a:extLst>
              <a:ext uri="{FF2B5EF4-FFF2-40B4-BE49-F238E27FC236}">
                <a16:creationId xmlns:a16="http://schemas.microsoft.com/office/drawing/2014/main" id="{83F59A5B-4BA8-490D-A329-D0A54FC2FCBA}"/>
              </a:ext>
            </a:extLst>
          </p:cNvPr>
          <p:cNvSpPr txBox="1">
            <a:spLocks/>
          </p:cNvSpPr>
          <p:nvPr/>
        </p:nvSpPr>
        <p:spPr>
          <a:xfrm>
            <a:off x="924277" y="5694596"/>
            <a:ext cx="1392072" cy="44366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1800" i="1" dirty="0">
                <a:solidFill>
                  <a:srgbClr val="FF0000"/>
                </a:solidFill>
              </a:rPr>
              <a:t>6 6</a:t>
            </a:r>
          </a:p>
        </p:txBody>
      </p:sp>
      <p:sp>
        <p:nvSpPr>
          <p:cNvPr id="32" name="Rezervirano mjesto sadržaja 2">
            <a:extLst>
              <a:ext uri="{FF2B5EF4-FFF2-40B4-BE49-F238E27FC236}">
                <a16:creationId xmlns:a16="http://schemas.microsoft.com/office/drawing/2014/main" id="{EBEB57BB-37D1-4111-85D0-B08CDCCB4B42}"/>
              </a:ext>
            </a:extLst>
          </p:cNvPr>
          <p:cNvSpPr txBox="1">
            <a:spLocks/>
          </p:cNvSpPr>
          <p:nvPr/>
        </p:nvSpPr>
        <p:spPr>
          <a:xfrm>
            <a:off x="1752592" y="5708407"/>
            <a:ext cx="1392072" cy="44366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1800" i="1" dirty="0">
                <a:solidFill>
                  <a:srgbClr val="FF0000"/>
                </a:solidFill>
              </a:rPr>
              <a:t>2 4</a:t>
            </a:r>
          </a:p>
        </p:txBody>
      </p:sp>
      <p:sp>
        <p:nvSpPr>
          <p:cNvPr id="33" name="Rezervirano mjesto sadržaja 2">
            <a:extLst>
              <a:ext uri="{FF2B5EF4-FFF2-40B4-BE49-F238E27FC236}">
                <a16:creationId xmlns:a16="http://schemas.microsoft.com/office/drawing/2014/main" id="{949D3C72-D297-417D-8DDC-DB8A58696B8F}"/>
              </a:ext>
            </a:extLst>
          </p:cNvPr>
          <p:cNvSpPr txBox="1">
            <a:spLocks/>
          </p:cNvSpPr>
          <p:nvPr/>
        </p:nvSpPr>
        <p:spPr>
          <a:xfrm>
            <a:off x="935706" y="6120164"/>
            <a:ext cx="2321843" cy="44366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1800" i="1" dirty="0">
                <a:solidFill>
                  <a:srgbClr val="FF0000"/>
                </a:solidFill>
              </a:rPr>
              <a:t>7   9  4   4   0   3   3</a:t>
            </a:r>
          </a:p>
        </p:txBody>
      </p:sp>
      <p:sp>
        <p:nvSpPr>
          <p:cNvPr id="34" name="Rezervirano mjesto sadržaja 2">
            <a:extLst>
              <a:ext uri="{FF2B5EF4-FFF2-40B4-BE49-F238E27FC236}">
                <a16:creationId xmlns:a16="http://schemas.microsoft.com/office/drawing/2014/main" id="{26EBC948-0439-42DF-932E-BFDF4392E8EA}"/>
              </a:ext>
            </a:extLst>
          </p:cNvPr>
          <p:cNvSpPr txBox="1">
            <a:spLocks/>
          </p:cNvSpPr>
          <p:nvPr/>
        </p:nvSpPr>
        <p:spPr>
          <a:xfrm>
            <a:off x="5819885" y="5788694"/>
            <a:ext cx="5987305" cy="337236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hr-HR" sz="2000" i="1" dirty="0"/>
              <a:t>Nazovi nekoga od prijatelja iz razreda i obavi kratak telefonski razgovor na engleskom jeziku.</a:t>
            </a:r>
            <a:endParaRPr lang="hr-HR" sz="2000" dirty="0"/>
          </a:p>
          <a:p>
            <a:pPr marL="0" indent="0">
              <a:buNone/>
            </a:pPr>
            <a:endParaRPr lang="hr-HR" sz="2000" i="1" dirty="0"/>
          </a:p>
        </p:txBody>
      </p:sp>
    </p:spTree>
    <p:extLst>
      <p:ext uri="{BB962C8B-B14F-4D97-AF65-F5344CB8AC3E}">
        <p14:creationId xmlns:p14="http://schemas.microsoft.com/office/powerpoint/2010/main" val="22425141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17">
                                            <p:txEl>
                                              <p:pRg st="0" end="0"/>
                                            </p:txEl>
                                          </p:spTgt>
                                        </p:tgtEl>
                                        <p:attrNameLst>
                                          <p:attrName>style.visibility</p:attrName>
                                        </p:attrNameLst>
                                      </p:cBhvr>
                                      <p:to>
                                        <p:strVal val="visible"/>
                                      </p:to>
                                    </p:set>
                                    <p:animEffect transition="in" filter="fade">
                                      <p:cBhvr>
                                        <p:cTn id="12" dur="1000"/>
                                        <p:tgtEl>
                                          <p:spTgt spid="17">
                                            <p:txEl>
                                              <p:pRg st="0" end="0"/>
                                            </p:txEl>
                                          </p:spTgt>
                                        </p:tgtEl>
                                      </p:cBhvr>
                                    </p:animEffect>
                                    <p:anim calcmode="lin" valueType="num">
                                      <p:cBhvr>
                                        <p:cTn id="13" dur="1000" fill="hold"/>
                                        <p:tgtEl>
                                          <p:spTgt spid="17">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1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9">
                                            <p:txEl>
                                              <p:pRg st="0" end="0"/>
                                            </p:txEl>
                                          </p:spTgt>
                                        </p:tgtEl>
                                        <p:attrNameLst>
                                          <p:attrName>style.visibility</p:attrName>
                                        </p:attrNameLst>
                                      </p:cBhvr>
                                      <p:to>
                                        <p:strVal val="visible"/>
                                      </p:to>
                                    </p:set>
                                    <p:animEffect transition="in" filter="fade">
                                      <p:cBhvr>
                                        <p:cTn id="19" dur="1000"/>
                                        <p:tgtEl>
                                          <p:spTgt spid="19">
                                            <p:txEl>
                                              <p:pRg st="0" end="0"/>
                                            </p:txEl>
                                          </p:spTgt>
                                        </p:tgtEl>
                                      </p:cBhvr>
                                    </p:animEffect>
                                    <p:anim calcmode="lin" valueType="num">
                                      <p:cBhvr>
                                        <p:cTn id="20" dur="1000" fill="hold"/>
                                        <p:tgtEl>
                                          <p:spTgt spid="19">
                                            <p:txEl>
                                              <p:pRg st="0" end="0"/>
                                            </p:txEl>
                                          </p:spTgt>
                                        </p:tgtEl>
                                        <p:attrNameLst>
                                          <p:attrName>ppt_x</p:attrName>
                                        </p:attrNameLst>
                                      </p:cBhvr>
                                      <p:tavLst>
                                        <p:tav tm="0">
                                          <p:val>
                                            <p:strVal val="#ppt_x"/>
                                          </p:val>
                                        </p:tav>
                                        <p:tav tm="100000">
                                          <p:val>
                                            <p:strVal val="#ppt_x"/>
                                          </p:val>
                                        </p:tav>
                                      </p:tavLst>
                                    </p:anim>
                                    <p:anim calcmode="lin" valueType="num">
                                      <p:cBhvr>
                                        <p:cTn id="21" dur="1000" fill="hold"/>
                                        <p:tgtEl>
                                          <p:spTgt spid="1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 presetClass="mediacall" presetSubtype="0" fill="hold" nodeType="clickEffect">
                                  <p:stCondLst>
                                    <p:cond delay="0"/>
                                  </p:stCondLst>
                                  <p:childTnLst>
                                    <p:cmd type="call" cmd="playFrom(0.0)">
                                      <p:cBhvr>
                                        <p:cTn id="25" dur="15888" fill="hold"/>
                                        <p:tgtEl>
                                          <p:spTgt spid="20"/>
                                        </p:tgtEl>
                                      </p:cBhvr>
                                    </p:cmd>
                                  </p:childTnLst>
                                </p:cTn>
                              </p:par>
                            </p:childTnLst>
                          </p:cTn>
                        </p:par>
                      </p:childTnLst>
                    </p:cTn>
                  </p:par>
                  <p:par>
                    <p:cTn id="26" fill="hold">
                      <p:stCondLst>
                        <p:cond delay="indefinite"/>
                      </p:stCondLst>
                      <p:childTnLst>
                        <p:par>
                          <p:cTn id="27" fill="hold">
                            <p:stCondLst>
                              <p:cond delay="0"/>
                            </p:stCondLst>
                            <p:childTnLst>
                              <p:par>
                                <p:cTn id="28" presetID="21" presetClass="entr" presetSubtype="1" fill="hold" nodeType="click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wheel(1)">
                                      <p:cBhvr>
                                        <p:cTn id="30" dur="2000"/>
                                        <p:tgtEl>
                                          <p:spTgt spid="21"/>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nodeType="clickEffect">
                                  <p:stCondLst>
                                    <p:cond delay="0"/>
                                  </p:stCondLst>
                                  <p:childTnLst>
                                    <p:set>
                                      <p:cBhvr>
                                        <p:cTn id="34" dur="1" fill="hold">
                                          <p:stCondLst>
                                            <p:cond delay="0"/>
                                          </p:stCondLst>
                                        </p:cTn>
                                        <p:tgtEl>
                                          <p:spTgt spid="22"/>
                                        </p:tgtEl>
                                        <p:attrNameLst>
                                          <p:attrName>style.visibility</p:attrName>
                                        </p:attrNameLst>
                                      </p:cBhvr>
                                      <p:to>
                                        <p:strVal val="visible"/>
                                      </p:to>
                                    </p:set>
                                    <p:anim calcmode="lin" valueType="num">
                                      <p:cBhvr>
                                        <p:cTn id="35" dur="500" fill="hold"/>
                                        <p:tgtEl>
                                          <p:spTgt spid="22"/>
                                        </p:tgtEl>
                                        <p:attrNameLst>
                                          <p:attrName>ppt_w</p:attrName>
                                        </p:attrNameLst>
                                      </p:cBhvr>
                                      <p:tavLst>
                                        <p:tav tm="0">
                                          <p:val>
                                            <p:fltVal val="0"/>
                                          </p:val>
                                        </p:tav>
                                        <p:tav tm="100000">
                                          <p:val>
                                            <p:strVal val="#ppt_w"/>
                                          </p:val>
                                        </p:tav>
                                      </p:tavLst>
                                    </p:anim>
                                    <p:anim calcmode="lin" valueType="num">
                                      <p:cBhvr>
                                        <p:cTn id="36" dur="500" fill="hold"/>
                                        <p:tgtEl>
                                          <p:spTgt spid="22"/>
                                        </p:tgtEl>
                                        <p:attrNameLst>
                                          <p:attrName>ppt_h</p:attrName>
                                        </p:attrNameLst>
                                      </p:cBhvr>
                                      <p:tavLst>
                                        <p:tav tm="0">
                                          <p:val>
                                            <p:fltVal val="0"/>
                                          </p:val>
                                        </p:tav>
                                        <p:tav tm="100000">
                                          <p:val>
                                            <p:strVal val="#ppt_h"/>
                                          </p:val>
                                        </p:tav>
                                      </p:tavLst>
                                    </p:anim>
                                    <p:animEffect transition="in" filter="fade">
                                      <p:cBhvr>
                                        <p:cTn id="37" dur="500"/>
                                        <p:tgtEl>
                                          <p:spTgt spid="22"/>
                                        </p:tgtEl>
                                      </p:cBhvr>
                                    </p:animEffect>
                                  </p:childTnLst>
                                </p:cTn>
                              </p:par>
                              <p:par>
                                <p:cTn id="38" presetID="42" presetClass="entr" presetSubtype="0" fill="hold" grpId="0" nodeType="withEffect">
                                  <p:stCondLst>
                                    <p:cond delay="0"/>
                                  </p:stCondLst>
                                  <p:childTnLst>
                                    <p:set>
                                      <p:cBhvr>
                                        <p:cTn id="39" dur="1" fill="hold">
                                          <p:stCondLst>
                                            <p:cond delay="0"/>
                                          </p:stCondLst>
                                        </p:cTn>
                                        <p:tgtEl>
                                          <p:spTgt spid="23">
                                            <p:txEl>
                                              <p:pRg st="0" end="0"/>
                                            </p:txEl>
                                          </p:spTgt>
                                        </p:tgtEl>
                                        <p:attrNameLst>
                                          <p:attrName>style.visibility</p:attrName>
                                        </p:attrNameLst>
                                      </p:cBhvr>
                                      <p:to>
                                        <p:strVal val="visible"/>
                                      </p:to>
                                    </p:set>
                                    <p:animEffect transition="in" filter="fade">
                                      <p:cBhvr>
                                        <p:cTn id="40" dur="1000"/>
                                        <p:tgtEl>
                                          <p:spTgt spid="23">
                                            <p:txEl>
                                              <p:pRg st="0" end="0"/>
                                            </p:txEl>
                                          </p:spTgt>
                                        </p:tgtEl>
                                      </p:cBhvr>
                                    </p:animEffect>
                                    <p:anim calcmode="lin" valueType="num">
                                      <p:cBhvr>
                                        <p:cTn id="41" dur="1000" fill="hold"/>
                                        <p:tgtEl>
                                          <p:spTgt spid="23">
                                            <p:txEl>
                                              <p:pRg st="0" end="0"/>
                                            </p:txEl>
                                          </p:spTgt>
                                        </p:tgtEl>
                                        <p:attrNameLst>
                                          <p:attrName>ppt_x</p:attrName>
                                        </p:attrNameLst>
                                      </p:cBhvr>
                                      <p:tavLst>
                                        <p:tav tm="0">
                                          <p:val>
                                            <p:strVal val="#ppt_x"/>
                                          </p:val>
                                        </p:tav>
                                        <p:tav tm="100000">
                                          <p:val>
                                            <p:strVal val="#ppt_x"/>
                                          </p:val>
                                        </p:tav>
                                      </p:tavLst>
                                    </p:anim>
                                    <p:anim calcmode="lin" valueType="num">
                                      <p:cBhvr>
                                        <p:cTn id="42" dur="1000" fill="hold"/>
                                        <p:tgtEl>
                                          <p:spTgt spid="2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1" presetClass="mediacall" presetSubtype="0" fill="hold" nodeType="clickEffect">
                                  <p:stCondLst>
                                    <p:cond delay="0"/>
                                  </p:stCondLst>
                                  <p:childTnLst>
                                    <p:cmd type="call" cmd="playFrom(0.0)">
                                      <p:cBhvr>
                                        <p:cTn id="46" dur="58344" fill="hold"/>
                                        <p:tgtEl>
                                          <p:spTgt spid="24"/>
                                        </p:tgtEl>
                                      </p:cBhvr>
                                    </p:cmd>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25">
                                            <p:txEl>
                                              <p:pRg st="0" end="0"/>
                                            </p:txEl>
                                          </p:spTgt>
                                        </p:tgtEl>
                                        <p:attrNameLst>
                                          <p:attrName>style.visibility</p:attrName>
                                        </p:attrNameLst>
                                      </p:cBhvr>
                                      <p:to>
                                        <p:strVal val="visible"/>
                                      </p:to>
                                    </p:set>
                                    <p:animEffect transition="in" filter="wipe(left)">
                                      <p:cBhvr>
                                        <p:cTn id="51" dur="500"/>
                                        <p:tgtEl>
                                          <p:spTgt spid="25">
                                            <p:txEl>
                                              <p:pRg st="0" end="0"/>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grpId="0" nodeType="clickEffect">
                                  <p:stCondLst>
                                    <p:cond delay="0"/>
                                  </p:stCondLst>
                                  <p:childTnLst>
                                    <p:set>
                                      <p:cBhvr>
                                        <p:cTn id="55" dur="1" fill="hold">
                                          <p:stCondLst>
                                            <p:cond delay="0"/>
                                          </p:stCondLst>
                                        </p:cTn>
                                        <p:tgtEl>
                                          <p:spTgt spid="26">
                                            <p:txEl>
                                              <p:pRg st="0" end="0"/>
                                            </p:txEl>
                                          </p:spTgt>
                                        </p:tgtEl>
                                        <p:attrNameLst>
                                          <p:attrName>style.visibility</p:attrName>
                                        </p:attrNameLst>
                                      </p:cBhvr>
                                      <p:to>
                                        <p:strVal val="visible"/>
                                      </p:to>
                                    </p:set>
                                    <p:animEffect transition="in" filter="wipe(left)">
                                      <p:cBhvr>
                                        <p:cTn id="56" dur="500"/>
                                        <p:tgtEl>
                                          <p:spTgt spid="26">
                                            <p:txEl>
                                              <p:pRg st="0" end="0"/>
                                            </p:txEl>
                                          </p:spTgt>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27">
                                            <p:txEl>
                                              <p:pRg st="0" end="0"/>
                                            </p:txEl>
                                          </p:spTgt>
                                        </p:tgtEl>
                                        <p:attrNameLst>
                                          <p:attrName>style.visibility</p:attrName>
                                        </p:attrNameLst>
                                      </p:cBhvr>
                                      <p:to>
                                        <p:strVal val="visible"/>
                                      </p:to>
                                    </p:set>
                                    <p:animEffect transition="in" filter="wipe(left)">
                                      <p:cBhvr>
                                        <p:cTn id="59" dur="500"/>
                                        <p:tgtEl>
                                          <p:spTgt spid="27">
                                            <p:txEl>
                                              <p:pRg st="0" end="0"/>
                                            </p:txEl>
                                          </p:spTgt>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28">
                                            <p:txEl>
                                              <p:pRg st="0" end="0"/>
                                            </p:txEl>
                                          </p:spTgt>
                                        </p:tgtEl>
                                        <p:attrNameLst>
                                          <p:attrName>style.visibility</p:attrName>
                                        </p:attrNameLst>
                                      </p:cBhvr>
                                      <p:to>
                                        <p:strVal val="visible"/>
                                      </p:to>
                                    </p:set>
                                    <p:animEffect transition="in" filter="wipe(left)">
                                      <p:cBhvr>
                                        <p:cTn id="64" dur="500"/>
                                        <p:tgtEl>
                                          <p:spTgt spid="28">
                                            <p:txEl>
                                              <p:pRg st="0" end="0"/>
                                            </p:txEl>
                                          </p:spTgt>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grpId="0" nodeType="clickEffect">
                                  <p:stCondLst>
                                    <p:cond delay="0"/>
                                  </p:stCondLst>
                                  <p:childTnLst>
                                    <p:set>
                                      <p:cBhvr>
                                        <p:cTn id="68" dur="1" fill="hold">
                                          <p:stCondLst>
                                            <p:cond delay="0"/>
                                          </p:stCondLst>
                                        </p:cTn>
                                        <p:tgtEl>
                                          <p:spTgt spid="29">
                                            <p:txEl>
                                              <p:pRg st="0" end="0"/>
                                            </p:txEl>
                                          </p:spTgt>
                                        </p:tgtEl>
                                        <p:attrNameLst>
                                          <p:attrName>style.visibility</p:attrName>
                                        </p:attrNameLst>
                                      </p:cBhvr>
                                      <p:to>
                                        <p:strVal val="visible"/>
                                      </p:to>
                                    </p:set>
                                    <p:animEffect transition="in" filter="wipe(left)">
                                      <p:cBhvr>
                                        <p:cTn id="69" dur="500"/>
                                        <p:tgtEl>
                                          <p:spTgt spid="29">
                                            <p:txEl>
                                              <p:pRg st="0" end="0"/>
                                            </p:txEl>
                                          </p:spTgt>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8" fill="hold" grpId="0" nodeType="clickEffect">
                                  <p:stCondLst>
                                    <p:cond delay="0"/>
                                  </p:stCondLst>
                                  <p:childTnLst>
                                    <p:set>
                                      <p:cBhvr>
                                        <p:cTn id="73" dur="1" fill="hold">
                                          <p:stCondLst>
                                            <p:cond delay="0"/>
                                          </p:stCondLst>
                                        </p:cTn>
                                        <p:tgtEl>
                                          <p:spTgt spid="30">
                                            <p:txEl>
                                              <p:pRg st="0" end="0"/>
                                            </p:txEl>
                                          </p:spTgt>
                                        </p:tgtEl>
                                        <p:attrNameLst>
                                          <p:attrName>style.visibility</p:attrName>
                                        </p:attrNameLst>
                                      </p:cBhvr>
                                      <p:to>
                                        <p:strVal val="visible"/>
                                      </p:to>
                                    </p:set>
                                    <p:animEffect transition="in" filter="wipe(left)">
                                      <p:cBhvr>
                                        <p:cTn id="74" dur="500"/>
                                        <p:tgtEl>
                                          <p:spTgt spid="30">
                                            <p:txEl>
                                              <p:pRg st="0" end="0"/>
                                            </p:txEl>
                                          </p:spTgt>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8" fill="hold" grpId="0" nodeType="clickEffect">
                                  <p:stCondLst>
                                    <p:cond delay="0"/>
                                  </p:stCondLst>
                                  <p:childTnLst>
                                    <p:set>
                                      <p:cBhvr>
                                        <p:cTn id="78" dur="1" fill="hold">
                                          <p:stCondLst>
                                            <p:cond delay="0"/>
                                          </p:stCondLst>
                                        </p:cTn>
                                        <p:tgtEl>
                                          <p:spTgt spid="31">
                                            <p:txEl>
                                              <p:pRg st="0" end="0"/>
                                            </p:txEl>
                                          </p:spTgt>
                                        </p:tgtEl>
                                        <p:attrNameLst>
                                          <p:attrName>style.visibility</p:attrName>
                                        </p:attrNameLst>
                                      </p:cBhvr>
                                      <p:to>
                                        <p:strVal val="visible"/>
                                      </p:to>
                                    </p:set>
                                    <p:animEffect transition="in" filter="wipe(left)">
                                      <p:cBhvr>
                                        <p:cTn id="79" dur="500"/>
                                        <p:tgtEl>
                                          <p:spTgt spid="31">
                                            <p:txEl>
                                              <p:pRg st="0" end="0"/>
                                            </p:txEl>
                                          </p:spTgt>
                                        </p:tgtEl>
                                      </p:cBhvr>
                                    </p:animEffect>
                                  </p:childTnLst>
                                </p:cTn>
                              </p:par>
                            </p:childTnLst>
                          </p:cTn>
                        </p:par>
                      </p:childTnLst>
                    </p:cTn>
                  </p:par>
                  <p:par>
                    <p:cTn id="80" fill="hold">
                      <p:stCondLst>
                        <p:cond delay="indefinite"/>
                      </p:stCondLst>
                      <p:childTnLst>
                        <p:par>
                          <p:cTn id="81" fill="hold">
                            <p:stCondLst>
                              <p:cond delay="0"/>
                            </p:stCondLst>
                            <p:childTnLst>
                              <p:par>
                                <p:cTn id="82" presetID="22" presetClass="entr" presetSubtype="8" fill="hold" grpId="0" nodeType="clickEffect">
                                  <p:stCondLst>
                                    <p:cond delay="0"/>
                                  </p:stCondLst>
                                  <p:childTnLst>
                                    <p:set>
                                      <p:cBhvr>
                                        <p:cTn id="83" dur="1" fill="hold">
                                          <p:stCondLst>
                                            <p:cond delay="0"/>
                                          </p:stCondLst>
                                        </p:cTn>
                                        <p:tgtEl>
                                          <p:spTgt spid="32">
                                            <p:txEl>
                                              <p:pRg st="0" end="0"/>
                                            </p:txEl>
                                          </p:spTgt>
                                        </p:tgtEl>
                                        <p:attrNameLst>
                                          <p:attrName>style.visibility</p:attrName>
                                        </p:attrNameLst>
                                      </p:cBhvr>
                                      <p:to>
                                        <p:strVal val="visible"/>
                                      </p:to>
                                    </p:set>
                                    <p:animEffect transition="in" filter="wipe(left)">
                                      <p:cBhvr>
                                        <p:cTn id="84" dur="500"/>
                                        <p:tgtEl>
                                          <p:spTgt spid="32">
                                            <p:txEl>
                                              <p:pRg st="0" end="0"/>
                                            </p:txEl>
                                          </p:spTgt>
                                        </p:tgtEl>
                                      </p:cBhvr>
                                    </p:animEffect>
                                  </p:childTnLst>
                                </p:cTn>
                              </p:par>
                            </p:childTnLst>
                          </p:cTn>
                        </p:par>
                      </p:childTnLst>
                    </p:cTn>
                  </p:par>
                  <p:par>
                    <p:cTn id="85" fill="hold">
                      <p:stCondLst>
                        <p:cond delay="indefinite"/>
                      </p:stCondLst>
                      <p:childTnLst>
                        <p:par>
                          <p:cTn id="86" fill="hold">
                            <p:stCondLst>
                              <p:cond delay="0"/>
                            </p:stCondLst>
                            <p:childTnLst>
                              <p:par>
                                <p:cTn id="87" presetID="22" presetClass="entr" presetSubtype="8" fill="hold" grpId="0" nodeType="clickEffect">
                                  <p:stCondLst>
                                    <p:cond delay="0"/>
                                  </p:stCondLst>
                                  <p:childTnLst>
                                    <p:set>
                                      <p:cBhvr>
                                        <p:cTn id="88" dur="1" fill="hold">
                                          <p:stCondLst>
                                            <p:cond delay="0"/>
                                          </p:stCondLst>
                                        </p:cTn>
                                        <p:tgtEl>
                                          <p:spTgt spid="33">
                                            <p:txEl>
                                              <p:pRg st="0" end="0"/>
                                            </p:txEl>
                                          </p:spTgt>
                                        </p:tgtEl>
                                        <p:attrNameLst>
                                          <p:attrName>style.visibility</p:attrName>
                                        </p:attrNameLst>
                                      </p:cBhvr>
                                      <p:to>
                                        <p:strVal val="visible"/>
                                      </p:to>
                                    </p:set>
                                    <p:animEffect transition="in" filter="wipe(left)">
                                      <p:cBhvr>
                                        <p:cTn id="89" dur="500"/>
                                        <p:tgtEl>
                                          <p:spTgt spid="33">
                                            <p:txEl>
                                              <p:pRg st="0" end="0"/>
                                            </p:txEl>
                                          </p:spTgt>
                                        </p:tgtEl>
                                      </p:cBhvr>
                                    </p:animEffect>
                                  </p:childTnLst>
                                </p:cTn>
                              </p:par>
                            </p:childTnLst>
                          </p:cTn>
                        </p:par>
                      </p:childTnLst>
                    </p:cTn>
                  </p:par>
                  <p:par>
                    <p:cTn id="90" fill="hold">
                      <p:stCondLst>
                        <p:cond delay="indefinite"/>
                      </p:stCondLst>
                      <p:childTnLst>
                        <p:par>
                          <p:cTn id="91" fill="hold">
                            <p:stCondLst>
                              <p:cond delay="0"/>
                            </p:stCondLst>
                            <p:childTnLst>
                              <p:par>
                                <p:cTn id="92" presetID="42" presetClass="entr" presetSubtype="0" fill="hold" grpId="0" nodeType="clickEffect">
                                  <p:stCondLst>
                                    <p:cond delay="0"/>
                                  </p:stCondLst>
                                  <p:childTnLst>
                                    <p:set>
                                      <p:cBhvr>
                                        <p:cTn id="93" dur="1" fill="hold">
                                          <p:stCondLst>
                                            <p:cond delay="0"/>
                                          </p:stCondLst>
                                        </p:cTn>
                                        <p:tgtEl>
                                          <p:spTgt spid="34">
                                            <p:txEl>
                                              <p:pRg st="0" end="0"/>
                                            </p:txEl>
                                          </p:spTgt>
                                        </p:tgtEl>
                                        <p:attrNameLst>
                                          <p:attrName>style.visibility</p:attrName>
                                        </p:attrNameLst>
                                      </p:cBhvr>
                                      <p:to>
                                        <p:strVal val="visible"/>
                                      </p:to>
                                    </p:set>
                                    <p:animEffect transition="in" filter="fade">
                                      <p:cBhvr>
                                        <p:cTn id="94" dur="1000"/>
                                        <p:tgtEl>
                                          <p:spTgt spid="34">
                                            <p:txEl>
                                              <p:pRg st="0" end="0"/>
                                            </p:txEl>
                                          </p:spTgt>
                                        </p:tgtEl>
                                      </p:cBhvr>
                                    </p:animEffect>
                                    <p:anim calcmode="lin" valueType="num">
                                      <p:cBhvr>
                                        <p:cTn id="95" dur="1000" fill="hold"/>
                                        <p:tgtEl>
                                          <p:spTgt spid="34">
                                            <p:txEl>
                                              <p:pRg st="0" end="0"/>
                                            </p:txEl>
                                          </p:spTgt>
                                        </p:tgtEl>
                                        <p:attrNameLst>
                                          <p:attrName>ppt_x</p:attrName>
                                        </p:attrNameLst>
                                      </p:cBhvr>
                                      <p:tavLst>
                                        <p:tav tm="0">
                                          <p:val>
                                            <p:strVal val="#ppt_x"/>
                                          </p:val>
                                        </p:tav>
                                        <p:tav tm="100000">
                                          <p:val>
                                            <p:strVal val="#ppt_x"/>
                                          </p:val>
                                        </p:tav>
                                      </p:tavLst>
                                    </p:anim>
                                    <p:anim calcmode="lin" valueType="num">
                                      <p:cBhvr>
                                        <p:cTn id="96" dur="1000" fill="hold"/>
                                        <p:tgtEl>
                                          <p:spTgt spid="3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p:cTn id="97" fill="hold" display="0">
                  <p:stCondLst>
                    <p:cond delay="indefinite"/>
                  </p:stCondLst>
                  <p:endCondLst>
                    <p:cond evt="onStopAudio" delay="0">
                      <p:tgtEl>
                        <p:sldTgt/>
                      </p:tgtEl>
                    </p:cond>
                  </p:endCondLst>
                </p:cTn>
                <p:tgtEl>
                  <p:spTgt spid="20"/>
                </p:tgtEl>
              </p:cMediaNode>
            </p:audio>
            <p:audio>
              <p:cMediaNode vol="80000">
                <p:cTn id="98" fill="hold" display="0">
                  <p:stCondLst>
                    <p:cond delay="indefinite"/>
                  </p:stCondLst>
                  <p:endCondLst>
                    <p:cond evt="onStopAudio" delay="0">
                      <p:tgtEl>
                        <p:sldTgt/>
                      </p:tgtEl>
                    </p:cond>
                  </p:endCondLst>
                </p:cTn>
                <p:tgtEl>
                  <p:spTgt spid="24"/>
                </p:tgtEl>
              </p:cMediaNode>
            </p:audio>
          </p:childTnLst>
        </p:cTn>
      </p:par>
    </p:tnLst>
    <p:bldLst>
      <p:bldP spid="17" grpId="0" uiExpand="1" build="p"/>
      <p:bldP spid="19" grpId="0" uiExpand="1" build="p"/>
      <p:bldP spid="23" grpId="0" uiExpand="1" build="p"/>
      <p:bldP spid="25" grpId="0" build="p"/>
      <p:bldP spid="26" grpId="0" build="p"/>
      <p:bldP spid="27" grpId="0" build="p"/>
      <p:bldP spid="28" grpId="0" build="p"/>
      <p:bldP spid="29" grpId="0" build="p"/>
      <p:bldP spid="30" grpId="0" build="p"/>
      <p:bldP spid="31" grpId="0" build="p"/>
      <p:bldP spid="32" grpId="0" build="p"/>
      <p:bldP spid="33" grpId="0" build="p"/>
      <p:bldP spid="34" grpId="0" uiExpand="1" build="p"/>
    </p:bldLst>
  </p:timing>
</p:sld>
</file>

<file path=ppt/theme/theme1.xml><?xml version="1.0" encoding="utf-8"?>
<a:theme xmlns:a="http://schemas.openxmlformats.org/drawingml/2006/main" name="Tema sustava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2347</TotalTime>
  <Words>304</Words>
  <Application>Microsoft Office PowerPoint</Application>
  <PresentationFormat>Široki zaslon</PresentationFormat>
  <Paragraphs>73</Paragraphs>
  <Slides>8</Slides>
  <Notes>0</Notes>
  <HiddenSlides>0</HiddenSlides>
  <MMClips>4</MMClips>
  <ScaleCrop>false</ScaleCrop>
  <HeadingPairs>
    <vt:vector size="6" baseType="variant">
      <vt:variant>
        <vt:lpstr>Korišteni fontovi</vt:lpstr>
      </vt:variant>
      <vt:variant>
        <vt:i4>4</vt:i4>
      </vt:variant>
      <vt:variant>
        <vt:lpstr>Tema</vt:lpstr>
      </vt:variant>
      <vt:variant>
        <vt:i4>1</vt:i4>
      </vt:variant>
      <vt:variant>
        <vt:lpstr>Naslovi slajdova</vt:lpstr>
      </vt:variant>
      <vt:variant>
        <vt:i4>8</vt:i4>
      </vt:variant>
    </vt:vector>
  </HeadingPairs>
  <TitlesOfParts>
    <vt:vector size="13" baseType="lpstr">
      <vt:lpstr>Arial</vt:lpstr>
      <vt:lpstr>Calibri</vt:lpstr>
      <vt:lpstr>Calibri Light</vt:lpstr>
      <vt:lpstr>Ink Free</vt:lpstr>
      <vt:lpstr>Tema sustava Office</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vector>
  </TitlesOfParts>
  <Company>OŠ Slavka Kolara - Kravarsko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prezentacija</dc:title>
  <dc:creator>Siniša ᵀᴴᴱ ᴼᴿᴵᴳᴵᴻᴬᴸ Wolfenstein</dc:creator>
  <cp:lastModifiedBy>Siniša Vuksan</cp:lastModifiedBy>
  <cp:revision>213</cp:revision>
  <dcterms:created xsi:type="dcterms:W3CDTF">2017-01-15T10:30:28Z</dcterms:created>
  <dcterms:modified xsi:type="dcterms:W3CDTF">2020-10-10T13:32:22Z</dcterms:modified>
</cp:coreProperties>
</file>